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 id="2147483655" r:id="rId3"/>
    <p:sldMasterId id="2147483656" r:id="rId4"/>
    <p:sldMasterId id="2147483657" r:id="rId5"/>
    <p:sldMasterId id="2147483658" r:id="rId6"/>
    <p:sldMasterId id="2147483659" r:id="rId7"/>
    <p:sldMasterId id="2147483660" r:id="rId8"/>
    <p:sldMasterId id="2147483661" r:id="rId9"/>
    <p:sldMasterId id="2147483662" r:id="rId10"/>
    <p:sldMasterId id="2147483663" r:id="rId11"/>
    <p:sldMasterId id="2147483664" r:id="rId12"/>
    <p:sldMasterId id="2147483665" r:id="rId13"/>
    <p:sldMasterId id="2147483666" r:id="rId14"/>
    <p:sldMasterId id="2147483667" r:id="rId15"/>
    <p:sldMasterId id="2147483668" r:id="rId16"/>
    <p:sldMasterId id="2147483669" r:id="rId17"/>
    <p:sldMasterId id="2147483670" r:id="rId18"/>
    <p:sldMasterId id="2147483671" r:id="rId19"/>
    <p:sldMasterId id="2147483672" r:id="rId20"/>
    <p:sldMasterId id="2147483673" r:id="rId21"/>
    <p:sldMasterId id="2147483674" r:id="rId22"/>
    <p:sldMasterId id="2147483675" r:id="rId23"/>
    <p:sldMasterId id="2147483676" r:id="rId24"/>
    <p:sldMasterId id="2147483677" r:id="rId25"/>
    <p:sldMasterId id="2147483678" r:id="rId26"/>
    <p:sldMasterId id="2147483679" r:id="rId27"/>
  </p:sldMasterIdLst>
  <p:notesMasterIdLst>
    <p:notesMasterId r:id="rId51"/>
  </p:notesMasterIdLst>
  <p:sldIdLst>
    <p:sldId id="256" r:id="rId28"/>
    <p:sldId id="258" r:id="rId29"/>
    <p:sldId id="260" r:id="rId30"/>
    <p:sldId id="261" r:id="rId31"/>
    <p:sldId id="262" r:id="rId32"/>
    <p:sldId id="263" r:id="rId33"/>
    <p:sldId id="264"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65" r:id="rId5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544"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r-TR" altLang="tr-TR"/>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r-TR" altLang="tr-TR"/>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r-TR" altLang="tr-TR"/>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3589C90-9F3B-436A-9F29-DCE638232AAD}" type="slidenum">
              <a:rPr lang="tr-TR" altLang="tr-TR"/>
              <a:pPr/>
              <a:t>‹#›</a:t>
            </a:fld>
            <a:endParaRPr lang="tr-TR" altLang="tr-TR"/>
          </a:p>
        </p:txBody>
      </p:sp>
    </p:spTree>
    <p:extLst>
      <p:ext uri="{BB962C8B-B14F-4D97-AF65-F5344CB8AC3E}">
        <p14:creationId xmlns:p14="http://schemas.microsoft.com/office/powerpoint/2010/main" val="148411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80D9A98-CCE7-4823-8A08-9FFA4B47AB75}" type="slidenum">
              <a:rPr lang="en-US" altLang="tr-TR"/>
              <a:pPr/>
              <a:t>‹#›</a:t>
            </a:fld>
            <a:endParaRPr lang="en-US" altLang="tr-TR"/>
          </a:p>
        </p:txBody>
      </p:sp>
    </p:spTree>
    <p:extLst>
      <p:ext uri="{BB962C8B-B14F-4D97-AF65-F5344CB8AC3E}">
        <p14:creationId xmlns:p14="http://schemas.microsoft.com/office/powerpoint/2010/main" val="1495006262"/>
      </p:ext>
    </p:extLst>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391E0337-18F6-4F84-8033-964572ACAC92}" type="slidenum">
              <a:rPr lang="en-US" altLang="tr-TR"/>
              <a:pPr/>
              <a:t>‹#›</a:t>
            </a:fld>
            <a:endParaRPr lang="en-US" altLang="tr-TR"/>
          </a:p>
        </p:txBody>
      </p:sp>
    </p:spTree>
    <p:extLst>
      <p:ext uri="{BB962C8B-B14F-4D97-AF65-F5344CB8AC3E}">
        <p14:creationId xmlns:p14="http://schemas.microsoft.com/office/powerpoint/2010/main" val="2028691174"/>
      </p:ext>
    </p:extLst>
  </p:cSld>
  <p:clrMapOvr>
    <a:masterClrMapping/>
  </p:clrMapOvr>
  <p:transition spd="med">
    <p:cover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5492523-E336-43C9-AE70-3D625899A219}" type="slidenum">
              <a:rPr lang="en-US" altLang="tr-TR"/>
              <a:pPr/>
              <a:t>‹#›</a:t>
            </a:fld>
            <a:endParaRPr lang="en-US" altLang="tr-TR"/>
          </a:p>
        </p:txBody>
      </p:sp>
    </p:spTree>
    <p:extLst>
      <p:ext uri="{BB962C8B-B14F-4D97-AF65-F5344CB8AC3E}">
        <p14:creationId xmlns:p14="http://schemas.microsoft.com/office/powerpoint/2010/main" val="486985497"/>
      </p:ext>
    </p:extLst>
  </p:cSld>
  <p:clrMapOvr>
    <a:masterClrMapping/>
  </p:clrMapOvr>
  <p:transition spd="med">
    <p:cover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200EB3E2-CDC1-4AE3-AAF9-862C292545AE}" type="slidenum">
              <a:rPr lang="en-US" altLang="tr-TR"/>
              <a:pPr/>
              <a:t>‹#›</a:t>
            </a:fld>
            <a:endParaRPr lang="en-US" altLang="tr-TR"/>
          </a:p>
        </p:txBody>
      </p:sp>
    </p:spTree>
    <p:extLst>
      <p:ext uri="{BB962C8B-B14F-4D97-AF65-F5344CB8AC3E}">
        <p14:creationId xmlns:p14="http://schemas.microsoft.com/office/powerpoint/2010/main" val="3054495225"/>
      </p:ext>
    </p:extLst>
  </p:cSld>
  <p:clrMapOvr>
    <a:masterClrMapping/>
  </p:clrMapOvr>
  <p:transition spd="med">
    <p:cover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FEAC6B6-9F13-4B90-9DE9-75724E486565}" type="slidenum">
              <a:rPr lang="en-US" altLang="tr-TR"/>
              <a:pPr/>
              <a:t>‹#›</a:t>
            </a:fld>
            <a:endParaRPr lang="en-US" altLang="tr-TR"/>
          </a:p>
        </p:txBody>
      </p:sp>
    </p:spTree>
    <p:extLst>
      <p:ext uri="{BB962C8B-B14F-4D97-AF65-F5344CB8AC3E}">
        <p14:creationId xmlns:p14="http://schemas.microsoft.com/office/powerpoint/2010/main" val="3900710797"/>
      </p:ext>
    </p:extLst>
  </p:cSld>
  <p:clrMapOvr>
    <a:masterClrMapping/>
  </p:clrMapOvr>
  <p:transition spd="med">
    <p:cover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F5537F5D-E43C-433B-A956-B7AE179C8A3C}" type="slidenum">
              <a:rPr lang="en-US" altLang="tr-TR"/>
              <a:pPr/>
              <a:t>‹#›</a:t>
            </a:fld>
            <a:endParaRPr lang="en-US" altLang="tr-TR"/>
          </a:p>
        </p:txBody>
      </p:sp>
    </p:spTree>
    <p:extLst>
      <p:ext uri="{BB962C8B-B14F-4D97-AF65-F5344CB8AC3E}">
        <p14:creationId xmlns:p14="http://schemas.microsoft.com/office/powerpoint/2010/main" val="927699180"/>
      </p:ext>
    </p:extLst>
  </p:cSld>
  <p:clrMapOvr>
    <a:masterClrMapping/>
  </p:clrMapOvr>
  <p:transition spd="med">
    <p:cover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378586E7-7101-44E0-A59E-CFA036CAC5E2}" type="slidenum">
              <a:rPr lang="en-US" altLang="tr-TR"/>
              <a:pPr/>
              <a:t>‹#›</a:t>
            </a:fld>
            <a:endParaRPr lang="en-US" altLang="tr-TR"/>
          </a:p>
        </p:txBody>
      </p:sp>
    </p:spTree>
    <p:extLst>
      <p:ext uri="{BB962C8B-B14F-4D97-AF65-F5344CB8AC3E}">
        <p14:creationId xmlns:p14="http://schemas.microsoft.com/office/powerpoint/2010/main" val="2175389987"/>
      </p:ext>
    </p:extLst>
  </p:cSld>
  <p:clrMapOvr>
    <a:masterClrMapping/>
  </p:clrMapOvr>
  <p:transition spd="med">
    <p:cover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C809A371-4FCE-4882-BA22-F047BDC26A3F}" type="slidenum">
              <a:rPr lang="en-US" altLang="tr-TR"/>
              <a:pPr/>
              <a:t>‹#›</a:t>
            </a:fld>
            <a:endParaRPr lang="en-US" altLang="tr-TR"/>
          </a:p>
        </p:txBody>
      </p:sp>
    </p:spTree>
    <p:extLst>
      <p:ext uri="{BB962C8B-B14F-4D97-AF65-F5344CB8AC3E}">
        <p14:creationId xmlns:p14="http://schemas.microsoft.com/office/powerpoint/2010/main" val="2502814270"/>
      </p:ext>
    </p:extLst>
  </p:cSld>
  <p:clrMapOvr>
    <a:masterClrMapping/>
  </p:clrMapOvr>
  <p:transition spd="med">
    <p:cover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E46ECBFF-C5AC-4329-B312-8662355828AF}" type="slidenum">
              <a:rPr lang="en-US" altLang="tr-TR"/>
              <a:pPr/>
              <a:t>‹#›</a:t>
            </a:fld>
            <a:endParaRPr lang="en-US" altLang="tr-TR"/>
          </a:p>
        </p:txBody>
      </p:sp>
    </p:spTree>
    <p:extLst>
      <p:ext uri="{BB962C8B-B14F-4D97-AF65-F5344CB8AC3E}">
        <p14:creationId xmlns:p14="http://schemas.microsoft.com/office/powerpoint/2010/main" val="3514953786"/>
      </p:ext>
    </p:extLst>
  </p:cSld>
  <p:clrMapOvr>
    <a:masterClrMapping/>
  </p:clrMapOvr>
  <p:transition spd="med">
    <p:cover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5B47C801-B123-4572-A119-69A20AB9A073}" type="slidenum">
              <a:rPr lang="en-US" altLang="tr-TR"/>
              <a:pPr/>
              <a:t>‹#›</a:t>
            </a:fld>
            <a:endParaRPr lang="en-US" altLang="tr-TR"/>
          </a:p>
        </p:txBody>
      </p:sp>
    </p:spTree>
    <p:extLst>
      <p:ext uri="{BB962C8B-B14F-4D97-AF65-F5344CB8AC3E}">
        <p14:creationId xmlns:p14="http://schemas.microsoft.com/office/powerpoint/2010/main" val="1550980442"/>
      </p:ext>
    </p:extLst>
  </p:cSld>
  <p:clrMapOvr>
    <a:masterClrMapping/>
  </p:clrMapOvr>
  <p:transition spd="med">
    <p:cover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D29BEFAF-E5DA-4D2D-BC1B-9D961E1777AC}" type="slidenum">
              <a:rPr lang="en-US" altLang="tr-TR"/>
              <a:pPr/>
              <a:t>‹#›</a:t>
            </a:fld>
            <a:endParaRPr lang="en-US" altLang="tr-TR"/>
          </a:p>
        </p:txBody>
      </p:sp>
    </p:spTree>
    <p:extLst>
      <p:ext uri="{BB962C8B-B14F-4D97-AF65-F5344CB8AC3E}">
        <p14:creationId xmlns:p14="http://schemas.microsoft.com/office/powerpoint/2010/main" val="671744919"/>
      </p:ext>
    </p:extLst>
  </p:cSld>
  <p:clrMapOvr>
    <a:masterClrMapping/>
  </p:clrMapOvr>
  <p:transition spd="med">
    <p:cover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5154E1E8-DD60-48CC-9E52-B4E87D2F910F}" type="slidenum">
              <a:rPr lang="en-US" altLang="tr-TR"/>
              <a:pPr/>
              <a:t>‹#›</a:t>
            </a:fld>
            <a:endParaRPr lang="en-US" altLang="tr-TR"/>
          </a:p>
        </p:txBody>
      </p:sp>
    </p:spTree>
    <p:extLst>
      <p:ext uri="{BB962C8B-B14F-4D97-AF65-F5344CB8AC3E}">
        <p14:creationId xmlns:p14="http://schemas.microsoft.com/office/powerpoint/2010/main" val="2771996565"/>
      </p:ext>
    </p:extLst>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8C79917A-CA8F-476F-8D33-C12115EF11EB}" type="slidenum">
              <a:rPr lang="en-US" altLang="tr-TR"/>
              <a:pPr/>
              <a:t>‹#›</a:t>
            </a:fld>
            <a:endParaRPr lang="en-US" altLang="tr-TR"/>
          </a:p>
        </p:txBody>
      </p:sp>
    </p:spTree>
    <p:extLst>
      <p:ext uri="{BB962C8B-B14F-4D97-AF65-F5344CB8AC3E}">
        <p14:creationId xmlns:p14="http://schemas.microsoft.com/office/powerpoint/2010/main" val="221928635"/>
      </p:ext>
    </p:extLst>
  </p:cSld>
  <p:clrMapOvr>
    <a:masterClrMapping/>
  </p:clrMapOvr>
  <p:transition spd="med">
    <p:cover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3BE86F5-63F7-4C69-A8BC-EC0F66F99E64}" type="slidenum">
              <a:rPr lang="en-US" altLang="tr-TR"/>
              <a:pPr/>
              <a:t>‹#›</a:t>
            </a:fld>
            <a:endParaRPr lang="en-US" altLang="tr-TR"/>
          </a:p>
        </p:txBody>
      </p:sp>
    </p:spTree>
    <p:extLst>
      <p:ext uri="{BB962C8B-B14F-4D97-AF65-F5344CB8AC3E}">
        <p14:creationId xmlns:p14="http://schemas.microsoft.com/office/powerpoint/2010/main" val="2410530724"/>
      </p:ext>
    </p:extLst>
  </p:cSld>
  <p:clrMapOvr>
    <a:masterClrMapping/>
  </p:clrMapOvr>
  <p:transition spd="med">
    <p:cover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4BF932A-DEFD-48C8-933B-1EF4695D79AE}" type="slidenum">
              <a:rPr lang="en-US" altLang="tr-TR"/>
              <a:pPr/>
              <a:t>‹#›</a:t>
            </a:fld>
            <a:endParaRPr lang="en-US" altLang="tr-TR"/>
          </a:p>
        </p:txBody>
      </p:sp>
    </p:spTree>
    <p:extLst>
      <p:ext uri="{BB962C8B-B14F-4D97-AF65-F5344CB8AC3E}">
        <p14:creationId xmlns:p14="http://schemas.microsoft.com/office/powerpoint/2010/main" val="1649760059"/>
      </p:ext>
    </p:extLst>
  </p:cSld>
  <p:clrMapOvr>
    <a:masterClrMapping/>
  </p:clrMapOvr>
  <p:transition spd="med">
    <p:cover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3B25A1C8-5D1B-47CF-803E-84DBAFF05D3C}" type="slidenum">
              <a:rPr lang="en-US" altLang="tr-TR"/>
              <a:pPr/>
              <a:t>‹#›</a:t>
            </a:fld>
            <a:endParaRPr lang="en-US" altLang="tr-TR"/>
          </a:p>
        </p:txBody>
      </p:sp>
    </p:spTree>
    <p:extLst>
      <p:ext uri="{BB962C8B-B14F-4D97-AF65-F5344CB8AC3E}">
        <p14:creationId xmlns:p14="http://schemas.microsoft.com/office/powerpoint/2010/main" val="1791915373"/>
      </p:ext>
    </p:extLst>
  </p:cSld>
  <p:clrMapOvr>
    <a:masterClrMapping/>
  </p:clrMapOvr>
  <p:transition spd="med">
    <p:cover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CA04351-C5C4-41F7-B824-BB4F6A06BFEA}" type="slidenum">
              <a:rPr lang="en-US" altLang="tr-TR"/>
              <a:pPr/>
              <a:t>‹#›</a:t>
            </a:fld>
            <a:endParaRPr lang="en-US" altLang="tr-TR"/>
          </a:p>
        </p:txBody>
      </p:sp>
    </p:spTree>
    <p:extLst>
      <p:ext uri="{BB962C8B-B14F-4D97-AF65-F5344CB8AC3E}">
        <p14:creationId xmlns:p14="http://schemas.microsoft.com/office/powerpoint/2010/main" val="2258763762"/>
      </p:ext>
    </p:extLst>
  </p:cSld>
  <p:clrMapOvr>
    <a:masterClrMapping/>
  </p:clrMapOvr>
  <p:transition spd="med">
    <p:cover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CB175B0B-6E7C-42D6-B076-A86210A8B341}" type="slidenum">
              <a:rPr lang="en-US" altLang="tr-TR"/>
              <a:pPr/>
              <a:t>‹#›</a:t>
            </a:fld>
            <a:endParaRPr lang="en-US" altLang="tr-TR"/>
          </a:p>
        </p:txBody>
      </p:sp>
    </p:spTree>
    <p:extLst>
      <p:ext uri="{BB962C8B-B14F-4D97-AF65-F5344CB8AC3E}">
        <p14:creationId xmlns:p14="http://schemas.microsoft.com/office/powerpoint/2010/main" val="2559701810"/>
      </p:ext>
    </p:extLst>
  </p:cSld>
  <p:clrMapOvr>
    <a:masterClrMapping/>
  </p:clrMapOvr>
  <p:transition spd="med">
    <p:cover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0FA406B1-9F2C-4522-9EB7-AD4ADF90A723}" type="slidenum">
              <a:rPr lang="en-US" altLang="tr-TR"/>
              <a:pPr/>
              <a:t>‹#›</a:t>
            </a:fld>
            <a:endParaRPr lang="en-US" altLang="tr-TR"/>
          </a:p>
        </p:txBody>
      </p:sp>
    </p:spTree>
    <p:extLst>
      <p:ext uri="{BB962C8B-B14F-4D97-AF65-F5344CB8AC3E}">
        <p14:creationId xmlns:p14="http://schemas.microsoft.com/office/powerpoint/2010/main" val="1755729791"/>
      </p:ext>
    </p:extLst>
  </p:cSld>
  <p:clrMapOvr>
    <a:masterClrMapping/>
  </p:clrMapOvr>
  <p:transition spd="med">
    <p:cover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9718FFA8-1A06-4B6C-BE32-3FD817677E49}" type="slidenum">
              <a:rPr lang="en-US" altLang="tr-TR"/>
              <a:pPr/>
              <a:t>‹#›</a:t>
            </a:fld>
            <a:endParaRPr lang="en-US" altLang="tr-TR"/>
          </a:p>
        </p:txBody>
      </p:sp>
    </p:spTree>
    <p:extLst>
      <p:ext uri="{BB962C8B-B14F-4D97-AF65-F5344CB8AC3E}">
        <p14:creationId xmlns:p14="http://schemas.microsoft.com/office/powerpoint/2010/main" val="3068465830"/>
      </p:ext>
    </p:extLst>
  </p:cSld>
  <p:clrMapOvr>
    <a:masterClrMapping/>
  </p:clrMapOvr>
  <p:transition spd="med">
    <p:cover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D2CCFCFD-E14F-46D0-A3A1-F5B0467892F2}" type="slidenum">
              <a:rPr lang="en-US" altLang="tr-TR"/>
              <a:pPr/>
              <a:t>‹#›</a:t>
            </a:fld>
            <a:endParaRPr lang="en-US" altLang="tr-TR"/>
          </a:p>
        </p:txBody>
      </p:sp>
    </p:spTree>
    <p:extLst>
      <p:ext uri="{BB962C8B-B14F-4D97-AF65-F5344CB8AC3E}">
        <p14:creationId xmlns:p14="http://schemas.microsoft.com/office/powerpoint/2010/main" val="913010454"/>
      </p:ext>
    </p:extLst>
  </p:cSld>
  <p:clrMapOvr>
    <a:masterClrMapping/>
  </p:clrMapOvr>
  <p:transition spd="med">
    <p:cover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561CCA73-0221-4AF1-B03D-8BFD8C7A73E6}" type="slidenum">
              <a:rPr lang="en-US" altLang="tr-TR"/>
              <a:pPr/>
              <a:t>‹#›</a:t>
            </a:fld>
            <a:endParaRPr lang="en-US" altLang="tr-TR"/>
          </a:p>
        </p:txBody>
      </p:sp>
    </p:spTree>
    <p:extLst>
      <p:ext uri="{BB962C8B-B14F-4D97-AF65-F5344CB8AC3E}">
        <p14:creationId xmlns:p14="http://schemas.microsoft.com/office/powerpoint/2010/main" val="2350042227"/>
      </p:ext>
    </p:extLst>
  </p:cSld>
  <p:clrMapOvr>
    <a:masterClrMapping/>
  </p:clrMapOvr>
  <p:transition spd="med">
    <p:cover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007771CD-DEB5-4450-B377-407DAF28DAC4}" type="slidenum">
              <a:rPr lang="en-US" altLang="tr-TR"/>
              <a:pPr/>
              <a:t>‹#›</a:t>
            </a:fld>
            <a:endParaRPr lang="en-US" altLang="tr-TR"/>
          </a:p>
        </p:txBody>
      </p:sp>
    </p:spTree>
    <p:extLst>
      <p:ext uri="{BB962C8B-B14F-4D97-AF65-F5344CB8AC3E}">
        <p14:creationId xmlns:p14="http://schemas.microsoft.com/office/powerpoint/2010/main" val="3900740171"/>
      </p:ext>
    </p:extLst>
  </p:cSld>
  <p:clrMapOvr>
    <a:masterClrMapping/>
  </p:clrMapOvr>
  <p:transition spd="med">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3D652BC0-21AC-41EA-9A45-6565C4201D63}" type="slidenum">
              <a:rPr lang="en-US" altLang="tr-TR"/>
              <a:pPr/>
              <a:t>‹#›</a:t>
            </a:fld>
            <a:endParaRPr lang="en-US" altLang="tr-TR"/>
          </a:p>
        </p:txBody>
      </p:sp>
    </p:spTree>
    <p:extLst>
      <p:ext uri="{BB962C8B-B14F-4D97-AF65-F5344CB8AC3E}">
        <p14:creationId xmlns:p14="http://schemas.microsoft.com/office/powerpoint/2010/main" val="1576438009"/>
      </p:ext>
    </p:extLst>
  </p:cSld>
  <p:clrMapOvr>
    <a:masterClrMapping/>
  </p:clrMapOvr>
  <p:transition spd="med">
    <p:cover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CAF1C8A-0047-4D16-8EA3-F35C59FF76E1}" type="slidenum">
              <a:rPr lang="en-US" altLang="tr-TR"/>
              <a:pPr/>
              <a:t>‹#›</a:t>
            </a:fld>
            <a:endParaRPr lang="en-US" altLang="tr-TR"/>
          </a:p>
        </p:txBody>
      </p:sp>
    </p:spTree>
    <p:extLst>
      <p:ext uri="{BB962C8B-B14F-4D97-AF65-F5344CB8AC3E}">
        <p14:creationId xmlns:p14="http://schemas.microsoft.com/office/powerpoint/2010/main" val="3683412809"/>
      </p:ext>
    </p:extLst>
  </p:cSld>
  <p:clrMapOvr>
    <a:masterClrMapping/>
  </p:clrMapOvr>
  <p:transition spd="med">
    <p:cover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23D1D7D6-BDFE-4CD4-9E59-2752A38EA80F}" type="slidenum">
              <a:rPr lang="en-US" altLang="tr-TR"/>
              <a:pPr/>
              <a:t>‹#›</a:t>
            </a:fld>
            <a:endParaRPr lang="en-US" altLang="tr-TR"/>
          </a:p>
        </p:txBody>
      </p:sp>
    </p:spTree>
    <p:extLst>
      <p:ext uri="{BB962C8B-B14F-4D97-AF65-F5344CB8AC3E}">
        <p14:creationId xmlns:p14="http://schemas.microsoft.com/office/powerpoint/2010/main" val="3146968244"/>
      </p:ext>
    </p:extLst>
  </p:cSld>
  <p:clrMapOvr>
    <a:masterClrMapping/>
  </p:clrMapOvr>
  <p:transition spd="med">
    <p:cover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47C66CD-47CF-47C2-8F66-01416FE90A2D}" type="slidenum">
              <a:rPr lang="en-US" altLang="tr-TR"/>
              <a:pPr/>
              <a:t>‹#›</a:t>
            </a:fld>
            <a:endParaRPr lang="en-US" altLang="tr-TR"/>
          </a:p>
        </p:txBody>
      </p:sp>
    </p:spTree>
    <p:extLst>
      <p:ext uri="{BB962C8B-B14F-4D97-AF65-F5344CB8AC3E}">
        <p14:creationId xmlns:p14="http://schemas.microsoft.com/office/powerpoint/2010/main" val="237993652"/>
      </p:ext>
    </p:extLst>
  </p:cSld>
  <p:clrMapOvr>
    <a:masterClrMapping/>
  </p:clrMapOvr>
  <p:transition spd="med">
    <p:cover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87CE111-2E02-45B0-B1F2-779A25D22E27}" type="slidenum">
              <a:rPr lang="en-US" altLang="tr-TR"/>
              <a:pPr/>
              <a:t>‹#›</a:t>
            </a:fld>
            <a:endParaRPr lang="en-US" altLang="tr-TR"/>
          </a:p>
        </p:txBody>
      </p:sp>
    </p:spTree>
    <p:extLst>
      <p:ext uri="{BB962C8B-B14F-4D97-AF65-F5344CB8AC3E}">
        <p14:creationId xmlns:p14="http://schemas.microsoft.com/office/powerpoint/2010/main" val="2444019987"/>
      </p:ext>
    </p:extLst>
  </p:cSld>
  <p:clrMapOvr>
    <a:masterClrMapping/>
  </p:clrMapOvr>
  <p:transition spd="med">
    <p:cover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170D830-1D59-4B57-97AB-3B736E728306}" type="slidenum">
              <a:rPr lang="en-US" altLang="tr-TR"/>
              <a:pPr/>
              <a:t>‹#›</a:t>
            </a:fld>
            <a:endParaRPr lang="en-US" altLang="tr-TR"/>
          </a:p>
        </p:txBody>
      </p:sp>
    </p:spTree>
    <p:extLst>
      <p:ext uri="{BB962C8B-B14F-4D97-AF65-F5344CB8AC3E}">
        <p14:creationId xmlns:p14="http://schemas.microsoft.com/office/powerpoint/2010/main" val="1589649126"/>
      </p:ext>
    </p:extLst>
  </p:cSld>
  <p:clrMapOvr>
    <a:masterClrMapping/>
  </p:clrMapOvr>
  <p:transition spd="med">
    <p:cover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C381271E-93E3-4BD4-86F9-D33859DAC294}" type="slidenum">
              <a:rPr lang="en-US" altLang="tr-TR"/>
              <a:pPr/>
              <a:t>‹#›</a:t>
            </a:fld>
            <a:endParaRPr lang="en-US" altLang="tr-TR"/>
          </a:p>
        </p:txBody>
      </p:sp>
    </p:spTree>
    <p:extLst>
      <p:ext uri="{BB962C8B-B14F-4D97-AF65-F5344CB8AC3E}">
        <p14:creationId xmlns:p14="http://schemas.microsoft.com/office/powerpoint/2010/main" val="1398893676"/>
      </p:ext>
    </p:extLst>
  </p:cSld>
  <p:clrMapOvr>
    <a:masterClrMapping/>
  </p:clrMapOvr>
  <p:transition spd="med">
    <p:cover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A7A7E24E-5E9C-42E1-9242-992B9AD4F9A9}" type="slidenum">
              <a:rPr lang="en-US" altLang="tr-TR"/>
              <a:pPr/>
              <a:t>‹#›</a:t>
            </a:fld>
            <a:endParaRPr lang="en-US" altLang="tr-TR"/>
          </a:p>
        </p:txBody>
      </p:sp>
    </p:spTree>
    <p:extLst>
      <p:ext uri="{BB962C8B-B14F-4D97-AF65-F5344CB8AC3E}">
        <p14:creationId xmlns:p14="http://schemas.microsoft.com/office/powerpoint/2010/main" val="1481625249"/>
      </p:ext>
    </p:extLst>
  </p:cSld>
  <p:clrMapOvr>
    <a:masterClrMapping/>
  </p:clrMapOvr>
  <p:transition spd="med">
    <p:cover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A483CB87-3CEA-4C99-8561-AEACACD55B5D}" type="slidenum">
              <a:rPr lang="en-US" altLang="tr-TR"/>
              <a:pPr/>
              <a:t>‹#›</a:t>
            </a:fld>
            <a:endParaRPr lang="en-US" altLang="tr-TR"/>
          </a:p>
        </p:txBody>
      </p:sp>
    </p:spTree>
    <p:extLst>
      <p:ext uri="{BB962C8B-B14F-4D97-AF65-F5344CB8AC3E}">
        <p14:creationId xmlns:p14="http://schemas.microsoft.com/office/powerpoint/2010/main" val="2468519520"/>
      </p:ext>
    </p:extLst>
  </p:cSld>
  <p:clrMapOvr>
    <a:masterClrMapping/>
  </p:clrMapOvr>
  <p:transition spd="med">
    <p:cover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F0480980-FEC6-45B8-8551-74E2628D009B}" type="slidenum">
              <a:rPr lang="en-US" altLang="tr-TR"/>
              <a:pPr/>
              <a:t>‹#›</a:t>
            </a:fld>
            <a:endParaRPr lang="en-US" altLang="tr-TR"/>
          </a:p>
        </p:txBody>
      </p:sp>
    </p:spTree>
    <p:extLst>
      <p:ext uri="{BB962C8B-B14F-4D97-AF65-F5344CB8AC3E}">
        <p14:creationId xmlns:p14="http://schemas.microsoft.com/office/powerpoint/2010/main" val="2816439712"/>
      </p:ext>
    </p:extLst>
  </p:cSld>
  <p:clrMapOvr>
    <a:masterClrMapping/>
  </p:clrMapOvr>
  <p:transition spd="med">
    <p:cover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933B4650-A926-400C-94D3-2F630969385E}" type="slidenum">
              <a:rPr lang="en-US" altLang="tr-TR"/>
              <a:pPr/>
              <a:t>‹#›</a:t>
            </a:fld>
            <a:endParaRPr lang="en-US" altLang="tr-TR"/>
          </a:p>
        </p:txBody>
      </p:sp>
    </p:spTree>
    <p:extLst>
      <p:ext uri="{BB962C8B-B14F-4D97-AF65-F5344CB8AC3E}">
        <p14:creationId xmlns:p14="http://schemas.microsoft.com/office/powerpoint/2010/main" val="3681301819"/>
      </p:ext>
    </p:extLst>
  </p:cSld>
  <p:clrMapOvr>
    <a:masterClrMapping/>
  </p:clrMapOvr>
  <p:transition spd="med">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31934C4-C541-440D-9233-09D5E7A60C63}" type="slidenum">
              <a:rPr lang="en-US" altLang="tr-TR"/>
              <a:pPr/>
              <a:t>‹#›</a:t>
            </a:fld>
            <a:endParaRPr lang="en-US" altLang="tr-TR"/>
          </a:p>
        </p:txBody>
      </p:sp>
    </p:spTree>
    <p:extLst>
      <p:ext uri="{BB962C8B-B14F-4D97-AF65-F5344CB8AC3E}">
        <p14:creationId xmlns:p14="http://schemas.microsoft.com/office/powerpoint/2010/main" val="2180756685"/>
      </p:ext>
    </p:extLst>
  </p:cSld>
  <p:clrMapOvr>
    <a:masterClrMapping/>
  </p:clrMapOvr>
  <p:transition spd="med">
    <p:cover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63DDB916-2898-49A5-93E0-809572F72271}" type="slidenum">
              <a:rPr lang="en-US" altLang="tr-TR"/>
              <a:pPr/>
              <a:t>‹#›</a:t>
            </a:fld>
            <a:endParaRPr lang="en-US" altLang="tr-TR"/>
          </a:p>
        </p:txBody>
      </p:sp>
    </p:spTree>
    <p:extLst>
      <p:ext uri="{BB962C8B-B14F-4D97-AF65-F5344CB8AC3E}">
        <p14:creationId xmlns:p14="http://schemas.microsoft.com/office/powerpoint/2010/main" val="3115211969"/>
      </p:ext>
    </p:extLst>
  </p:cSld>
  <p:clrMapOvr>
    <a:masterClrMapping/>
  </p:clrMapOvr>
  <p:transition spd="med">
    <p:cover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B8701C2-44E6-4406-987F-9452273D2946}" type="slidenum">
              <a:rPr lang="en-US" altLang="tr-TR"/>
              <a:pPr/>
              <a:t>‹#›</a:t>
            </a:fld>
            <a:endParaRPr lang="en-US" altLang="tr-TR"/>
          </a:p>
        </p:txBody>
      </p:sp>
    </p:spTree>
    <p:extLst>
      <p:ext uri="{BB962C8B-B14F-4D97-AF65-F5344CB8AC3E}">
        <p14:creationId xmlns:p14="http://schemas.microsoft.com/office/powerpoint/2010/main" val="1992221203"/>
      </p:ext>
    </p:extLst>
  </p:cSld>
  <p:clrMapOvr>
    <a:masterClrMapping/>
  </p:clrMapOvr>
  <p:transition spd="med">
    <p:cover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676400"/>
            <a:ext cx="2057400" cy="4449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76400"/>
            <a:ext cx="6019800" cy="4449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17304E6-14CF-4AC3-BDC1-8129A8D0C88D}" type="slidenum">
              <a:rPr lang="en-US" altLang="tr-TR"/>
              <a:pPr/>
              <a:t>‹#›</a:t>
            </a:fld>
            <a:endParaRPr lang="en-US" altLang="tr-TR"/>
          </a:p>
        </p:txBody>
      </p:sp>
    </p:spTree>
    <p:extLst>
      <p:ext uri="{BB962C8B-B14F-4D97-AF65-F5344CB8AC3E}">
        <p14:creationId xmlns:p14="http://schemas.microsoft.com/office/powerpoint/2010/main" val="2938246379"/>
      </p:ext>
    </p:extLst>
  </p:cSld>
  <p:clrMapOvr>
    <a:masterClrMapping/>
  </p:clrMapOvr>
  <p:transition spd="med">
    <p:cover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BCDE34F-4A3B-44EC-B1AB-787514CFCF5A}" type="slidenum">
              <a:rPr lang="en-US" altLang="tr-TR"/>
              <a:pPr/>
              <a:t>‹#›</a:t>
            </a:fld>
            <a:endParaRPr lang="en-US" altLang="tr-TR"/>
          </a:p>
        </p:txBody>
      </p:sp>
    </p:spTree>
    <p:extLst>
      <p:ext uri="{BB962C8B-B14F-4D97-AF65-F5344CB8AC3E}">
        <p14:creationId xmlns:p14="http://schemas.microsoft.com/office/powerpoint/2010/main" val="1137937683"/>
      </p:ext>
    </p:extLst>
  </p:cSld>
  <p:clrMapOvr>
    <a:masterClrMapping/>
  </p:clrMapOvr>
  <p:transition spd="med">
    <p:cover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0C3CC854-8C3C-4815-AF6E-B04BAE964669}" type="slidenum">
              <a:rPr lang="en-US" altLang="tr-TR"/>
              <a:pPr/>
              <a:t>‹#›</a:t>
            </a:fld>
            <a:endParaRPr lang="en-US" altLang="tr-TR"/>
          </a:p>
        </p:txBody>
      </p:sp>
    </p:spTree>
    <p:extLst>
      <p:ext uri="{BB962C8B-B14F-4D97-AF65-F5344CB8AC3E}">
        <p14:creationId xmlns:p14="http://schemas.microsoft.com/office/powerpoint/2010/main" val="2973264758"/>
      </p:ext>
    </p:extLst>
  </p:cSld>
  <p:clrMapOvr>
    <a:masterClrMapping/>
  </p:clrMapOvr>
  <p:transition spd="med">
    <p:cover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FFEBF6C-1641-46B1-A749-5911C4939C14}" type="slidenum">
              <a:rPr lang="en-US" altLang="tr-TR"/>
              <a:pPr/>
              <a:t>‹#›</a:t>
            </a:fld>
            <a:endParaRPr lang="en-US" altLang="tr-TR"/>
          </a:p>
        </p:txBody>
      </p:sp>
    </p:spTree>
    <p:extLst>
      <p:ext uri="{BB962C8B-B14F-4D97-AF65-F5344CB8AC3E}">
        <p14:creationId xmlns:p14="http://schemas.microsoft.com/office/powerpoint/2010/main" val="2467904373"/>
      </p:ext>
    </p:extLst>
  </p:cSld>
  <p:clrMapOvr>
    <a:masterClrMapping/>
  </p:clrMapOvr>
  <p:transition spd="med">
    <p:cover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525AE7EE-825A-4279-A6A2-E97DD0D8700F}" type="slidenum">
              <a:rPr lang="en-US" altLang="tr-TR"/>
              <a:pPr/>
              <a:t>‹#›</a:t>
            </a:fld>
            <a:endParaRPr lang="en-US" altLang="tr-TR"/>
          </a:p>
        </p:txBody>
      </p:sp>
    </p:spTree>
    <p:extLst>
      <p:ext uri="{BB962C8B-B14F-4D97-AF65-F5344CB8AC3E}">
        <p14:creationId xmlns:p14="http://schemas.microsoft.com/office/powerpoint/2010/main" val="2381275525"/>
      </p:ext>
    </p:extLst>
  </p:cSld>
  <p:clrMapOvr>
    <a:masterClrMapping/>
  </p:clrMapOvr>
  <p:transition spd="med">
    <p:cover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B3A00A0B-0792-41AB-9EE7-94E1248CF31F}" type="slidenum">
              <a:rPr lang="en-US" altLang="tr-TR"/>
              <a:pPr/>
              <a:t>‹#›</a:t>
            </a:fld>
            <a:endParaRPr lang="en-US" altLang="tr-TR"/>
          </a:p>
        </p:txBody>
      </p:sp>
    </p:spTree>
    <p:extLst>
      <p:ext uri="{BB962C8B-B14F-4D97-AF65-F5344CB8AC3E}">
        <p14:creationId xmlns:p14="http://schemas.microsoft.com/office/powerpoint/2010/main" val="4045694355"/>
      </p:ext>
    </p:extLst>
  </p:cSld>
  <p:clrMapOvr>
    <a:masterClrMapping/>
  </p:clrMapOvr>
  <p:transition spd="med">
    <p:cover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DF439A6F-0647-4062-91EC-FA64454B70D4}" type="slidenum">
              <a:rPr lang="en-US" altLang="tr-TR"/>
              <a:pPr/>
              <a:t>‹#›</a:t>
            </a:fld>
            <a:endParaRPr lang="en-US" altLang="tr-TR"/>
          </a:p>
        </p:txBody>
      </p:sp>
    </p:spTree>
    <p:extLst>
      <p:ext uri="{BB962C8B-B14F-4D97-AF65-F5344CB8AC3E}">
        <p14:creationId xmlns:p14="http://schemas.microsoft.com/office/powerpoint/2010/main" val="4245630169"/>
      </p:ext>
    </p:extLst>
  </p:cSld>
  <p:clrMapOvr>
    <a:masterClrMapping/>
  </p:clrMapOvr>
  <p:transition spd="med">
    <p:cover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42FFD8D6-EE83-4D55-A950-DAFD86090916}" type="slidenum">
              <a:rPr lang="en-US" altLang="tr-TR"/>
              <a:pPr/>
              <a:t>‹#›</a:t>
            </a:fld>
            <a:endParaRPr lang="en-US" altLang="tr-TR"/>
          </a:p>
        </p:txBody>
      </p:sp>
    </p:spTree>
    <p:extLst>
      <p:ext uri="{BB962C8B-B14F-4D97-AF65-F5344CB8AC3E}">
        <p14:creationId xmlns:p14="http://schemas.microsoft.com/office/powerpoint/2010/main" val="2432510912"/>
      </p:ext>
    </p:extLst>
  </p:cSld>
  <p:clrMapOvr>
    <a:masterClrMapping/>
  </p:clrMapOvr>
  <p:transition spd="med">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902315C-B7F3-440A-B845-F64059EFAA05}" type="slidenum">
              <a:rPr lang="en-US" altLang="tr-TR"/>
              <a:pPr/>
              <a:t>‹#›</a:t>
            </a:fld>
            <a:endParaRPr lang="en-US" altLang="tr-TR"/>
          </a:p>
        </p:txBody>
      </p:sp>
    </p:spTree>
    <p:extLst>
      <p:ext uri="{BB962C8B-B14F-4D97-AF65-F5344CB8AC3E}">
        <p14:creationId xmlns:p14="http://schemas.microsoft.com/office/powerpoint/2010/main" val="2348740383"/>
      </p:ext>
    </p:extLst>
  </p:cSld>
  <p:clrMapOvr>
    <a:masterClrMapping/>
  </p:clrMapOvr>
  <p:transition spd="med">
    <p:cover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DC6401CF-A10A-4A6E-9139-C337F48F8793}" type="slidenum">
              <a:rPr lang="en-US" altLang="tr-TR"/>
              <a:pPr/>
              <a:t>‹#›</a:t>
            </a:fld>
            <a:endParaRPr lang="en-US" altLang="tr-TR"/>
          </a:p>
        </p:txBody>
      </p:sp>
    </p:spTree>
    <p:extLst>
      <p:ext uri="{BB962C8B-B14F-4D97-AF65-F5344CB8AC3E}">
        <p14:creationId xmlns:p14="http://schemas.microsoft.com/office/powerpoint/2010/main" val="282287590"/>
      </p:ext>
    </p:extLst>
  </p:cSld>
  <p:clrMapOvr>
    <a:masterClrMapping/>
  </p:clrMapOvr>
  <p:transition spd="med">
    <p:cover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9322CFA3-3412-4634-B580-28B2105AB296}" type="slidenum">
              <a:rPr lang="en-US" altLang="tr-TR"/>
              <a:pPr/>
              <a:t>‹#›</a:t>
            </a:fld>
            <a:endParaRPr lang="en-US" altLang="tr-TR"/>
          </a:p>
        </p:txBody>
      </p:sp>
    </p:spTree>
    <p:extLst>
      <p:ext uri="{BB962C8B-B14F-4D97-AF65-F5344CB8AC3E}">
        <p14:creationId xmlns:p14="http://schemas.microsoft.com/office/powerpoint/2010/main" val="2822666626"/>
      </p:ext>
    </p:extLst>
  </p:cSld>
  <p:clrMapOvr>
    <a:masterClrMapping/>
  </p:clrMapOvr>
  <p:transition spd="med">
    <p:cover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B425628-CCCC-4540-A098-D230DA42E844}" type="slidenum">
              <a:rPr lang="en-US" altLang="tr-TR"/>
              <a:pPr/>
              <a:t>‹#›</a:t>
            </a:fld>
            <a:endParaRPr lang="en-US" altLang="tr-TR"/>
          </a:p>
        </p:txBody>
      </p:sp>
    </p:spTree>
    <p:extLst>
      <p:ext uri="{BB962C8B-B14F-4D97-AF65-F5344CB8AC3E}">
        <p14:creationId xmlns:p14="http://schemas.microsoft.com/office/powerpoint/2010/main" val="2260793454"/>
      </p:ext>
    </p:extLst>
  </p:cSld>
  <p:clrMapOvr>
    <a:masterClrMapping/>
  </p:clrMapOvr>
  <p:transition spd="med">
    <p:cover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E2E7BC2-5B5F-46A4-A289-E98F04D717ED}" type="slidenum">
              <a:rPr lang="en-US" altLang="tr-TR"/>
              <a:pPr/>
              <a:t>‹#›</a:t>
            </a:fld>
            <a:endParaRPr lang="en-US" altLang="tr-TR"/>
          </a:p>
        </p:txBody>
      </p:sp>
    </p:spTree>
    <p:extLst>
      <p:ext uri="{BB962C8B-B14F-4D97-AF65-F5344CB8AC3E}">
        <p14:creationId xmlns:p14="http://schemas.microsoft.com/office/powerpoint/2010/main" val="62530255"/>
      </p:ext>
    </p:extLst>
  </p:cSld>
  <p:clrMapOvr>
    <a:masterClrMapping/>
  </p:clrMapOvr>
  <p:transition spd="med">
    <p:cover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E107D62-E215-4155-8605-977E1B69CA0B}" type="slidenum">
              <a:rPr lang="en-US" altLang="tr-TR"/>
              <a:pPr/>
              <a:t>‹#›</a:t>
            </a:fld>
            <a:endParaRPr lang="en-US" altLang="tr-TR"/>
          </a:p>
        </p:txBody>
      </p:sp>
    </p:spTree>
    <p:extLst>
      <p:ext uri="{BB962C8B-B14F-4D97-AF65-F5344CB8AC3E}">
        <p14:creationId xmlns:p14="http://schemas.microsoft.com/office/powerpoint/2010/main" val="3138348763"/>
      </p:ext>
    </p:extLst>
  </p:cSld>
  <p:clrMapOvr>
    <a:masterClrMapping/>
  </p:clrMapOvr>
  <p:transition spd="med">
    <p:cover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C19DECE-3176-4964-8406-AC70C751E1AE}" type="slidenum">
              <a:rPr lang="en-US" altLang="tr-TR"/>
              <a:pPr/>
              <a:t>‹#›</a:t>
            </a:fld>
            <a:endParaRPr lang="en-US" altLang="tr-TR"/>
          </a:p>
        </p:txBody>
      </p:sp>
    </p:spTree>
    <p:extLst>
      <p:ext uri="{BB962C8B-B14F-4D97-AF65-F5344CB8AC3E}">
        <p14:creationId xmlns:p14="http://schemas.microsoft.com/office/powerpoint/2010/main" val="230551121"/>
      </p:ext>
    </p:extLst>
  </p:cSld>
  <p:clrMapOvr>
    <a:masterClrMapping/>
  </p:clrMapOvr>
  <p:transition spd="med">
    <p:cover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E155856-1BB2-45CF-94EA-DAAEAB6ED542}" type="slidenum">
              <a:rPr lang="en-US" altLang="tr-TR"/>
              <a:pPr/>
              <a:t>‹#›</a:t>
            </a:fld>
            <a:endParaRPr lang="en-US" altLang="tr-TR"/>
          </a:p>
        </p:txBody>
      </p:sp>
    </p:spTree>
    <p:extLst>
      <p:ext uri="{BB962C8B-B14F-4D97-AF65-F5344CB8AC3E}">
        <p14:creationId xmlns:p14="http://schemas.microsoft.com/office/powerpoint/2010/main" val="3962190544"/>
      </p:ext>
    </p:extLst>
  </p:cSld>
  <p:clrMapOvr>
    <a:masterClrMapping/>
  </p:clrMapOvr>
  <p:transition spd="med">
    <p:cover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55EE5F4C-075B-4661-8847-BCD740A0749A}" type="slidenum">
              <a:rPr lang="en-US" altLang="tr-TR"/>
              <a:pPr/>
              <a:t>‹#›</a:t>
            </a:fld>
            <a:endParaRPr lang="en-US" altLang="tr-TR"/>
          </a:p>
        </p:txBody>
      </p:sp>
    </p:spTree>
    <p:extLst>
      <p:ext uri="{BB962C8B-B14F-4D97-AF65-F5344CB8AC3E}">
        <p14:creationId xmlns:p14="http://schemas.microsoft.com/office/powerpoint/2010/main" val="3793123973"/>
      </p:ext>
    </p:extLst>
  </p:cSld>
  <p:clrMapOvr>
    <a:masterClrMapping/>
  </p:clrMapOvr>
  <p:transition spd="med">
    <p:cover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F4434F1C-BE50-4FCD-8486-A4369545867A}" type="slidenum">
              <a:rPr lang="en-US" altLang="tr-TR"/>
              <a:pPr/>
              <a:t>‹#›</a:t>
            </a:fld>
            <a:endParaRPr lang="en-US" altLang="tr-TR"/>
          </a:p>
        </p:txBody>
      </p:sp>
    </p:spTree>
    <p:extLst>
      <p:ext uri="{BB962C8B-B14F-4D97-AF65-F5344CB8AC3E}">
        <p14:creationId xmlns:p14="http://schemas.microsoft.com/office/powerpoint/2010/main" val="2116523286"/>
      </p:ext>
    </p:extLst>
  </p:cSld>
  <p:clrMapOvr>
    <a:masterClrMapping/>
  </p:clrMapOvr>
  <p:transition spd="med">
    <p:cover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A5D26915-06EC-4CE4-9D94-52C4C9507C9C}" type="slidenum">
              <a:rPr lang="en-US" altLang="tr-TR"/>
              <a:pPr/>
              <a:t>‹#›</a:t>
            </a:fld>
            <a:endParaRPr lang="en-US" altLang="tr-TR"/>
          </a:p>
        </p:txBody>
      </p:sp>
    </p:spTree>
    <p:extLst>
      <p:ext uri="{BB962C8B-B14F-4D97-AF65-F5344CB8AC3E}">
        <p14:creationId xmlns:p14="http://schemas.microsoft.com/office/powerpoint/2010/main" val="3629364477"/>
      </p:ext>
    </p:extLst>
  </p:cSld>
  <p:clrMapOvr>
    <a:masterClrMapping/>
  </p:clrMapOvr>
  <p:transition spd="med">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1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334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AD8957E9-F56E-4BB9-8546-927A8E062284}" type="slidenum">
              <a:rPr lang="en-US" altLang="tr-TR"/>
              <a:pPr/>
              <a:t>‹#›</a:t>
            </a:fld>
            <a:endParaRPr lang="en-US" altLang="tr-TR"/>
          </a:p>
        </p:txBody>
      </p:sp>
    </p:spTree>
    <p:extLst>
      <p:ext uri="{BB962C8B-B14F-4D97-AF65-F5344CB8AC3E}">
        <p14:creationId xmlns:p14="http://schemas.microsoft.com/office/powerpoint/2010/main" val="4199591280"/>
      </p:ext>
    </p:extLst>
  </p:cSld>
  <p:clrMapOvr>
    <a:masterClrMapping/>
  </p:clrMapOvr>
  <p:transition spd="med">
    <p:cover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67CAB74E-7797-4037-9B68-023681A28917}" type="slidenum">
              <a:rPr lang="en-US" altLang="tr-TR"/>
              <a:pPr/>
              <a:t>‹#›</a:t>
            </a:fld>
            <a:endParaRPr lang="en-US" altLang="tr-TR"/>
          </a:p>
        </p:txBody>
      </p:sp>
    </p:spTree>
    <p:extLst>
      <p:ext uri="{BB962C8B-B14F-4D97-AF65-F5344CB8AC3E}">
        <p14:creationId xmlns:p14="http://schemas.microsoft.com/office/powerpoint/2010/main" val="3289709363"/>
      </p:ext>
    </p:extLst>
  </p:cSld>
  <p:clrMapOvr>
    <a:masterClrMapping/>
  </p:clrMapOvr>
  <p:transition spd="med">
    <p:cover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F8112F05-56BA-4EE2-8A83-3220CE0D6A6D}" type="slidenum">
              <a:rPr lang="en-US" altLang="tr-TR"/>
              <a:pPr/>
              <a:t>‹#›</a:t>
            </a:fld>
            <a:endParaRPr lang="en-US" altLang="tr-TR"/>
          </a:p>
        </p:txBody>
      </p:sp>
    </p:spTree>
    <p:extLst>
      <p:ext uri="{BB962C8B-B14F-4D97-AF65-F5344CB8AC3E}">
        <p14:creationId xmlns:p14="http://schemas.microsoft.com/office/powerpoint/2010/main" val="1427452918"/>
      </p:ext>
    </p:extLst>
  </p:cSld>
  <p:clrMapOvr>
    <a:masterClrMapping/>
  </p:clrMapOvr>
  <p:transition spd="med">
    <p:cover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B9C1DAE4-ECB9-436D-BFC5-BDE3F5FF4415}" type="slidenum">
              <a:rPr lang="en-US" altLang="tr-TR"/>
              <a:pPr/>
              <a:t>‹#›</a:t>
            </a:fld>
            <a:endParaRPr lang="en-US" altLang="tr-TR"/>
          </a:p>
        </p:txBody>
      </p:sp>
    </p:spTree>
    <p:extLst>
      <p:ext uri="{BB962C8B-B14F-4D97-AF65-F5344CB8AC3E}">
        <p14:creationId xmlns:p14="http://schemas.microsoft.com/office/powerpoint/2010/main" val="4120430362"/>
      </p:ext>
    </p:extLst>
  </p:cSld>
  <p:clrMapOvr>
    <a:masterClrMapping/>
  </p:clrMapOvr>
  <p:transition spd="med">
    <p:cover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480C2D1-B1B6-4943-8253-E7EC0BB9E87F}" type="slidenum">
              <a:rPr lang="en-US" altLang="tr-TR"/>
              <a:pPr/>
              <a:t>‹#›</a:t>
            </a:fld>
            <a:endParaRPr lang="en-US" altLang="tr-TR"/>
          </a:p>
        </p:txBody>
      </p:sp>
    </p:spTree>
    <p:extLst>
      <p:ext uri="{BB962C8B-B14F-4D97-AF65-F5344CB8AC3E}">
        <p14:creationId xmlns:p14="http://schemas.microsoft.com/office/powerpoint/2010/main" val="3777357727"/>
      </p:ext>
    </p:extLst>
  </p:cSld>
  <p:clrMapOvr>
    <a:masterClrMapping/>
  </p:clrMapOvr>
  <p:transition spd="med">
    <p:cover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9CD0889D-5679-4A39-B2FF-1057120C4919}" type="slidenum">
              <a:rPr lang="en-US" altLang="tr-TR"/>
              <a:pPr/>
              <a:t>‹#›</a:t>
            </a:fld>
            <a:endParaRPr lang="en-US" altLang="tr-TR"/>
          </a:p>
        </p:txBody>
      </p:sp>
    </p:spTree>
    <p:extLst>
      <p:ext uri="{BB962C8B-B14F-4D97-AF65-F5344CB8AC3E}">
        <p14:creationId xmlns:p14="http://schemas.microsoft.com/office/powerpoint/2010/main" val="165077004"/>
      </p:ext>
    </p:extLst>
  </p:cSld>
  <p:clrMapOvr>
    <a:masterClrMapping/>
  </p:clrMapOvr>
  <p:transition spd="med">
    <p:cover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0"/>
            <a:ext cx="8229600" cy="4525963"/>
          </a:xfrm>
        </p:spPr>
        <p:txBody>
          <a:bodyPr/>
          <a:lstStyle/>
          <a:p>
            <a:endParaRPr lang="tr-T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en-US" altLang="tr-T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22E46D3D-D7AE-4A89-8E3D-706FA65D3B62}" type="slidenum">
              <a:rPr lang="en-US" altLang="tr-TR"/>
              <a:pPr/>
              <a:t>‹#›</a:t>
            </a:fld>
            <a:endParaRPr lang="en-US" altLang="tr-TR"/>
          </a:p>
        </p:txBody>
      </p:sp>
    </p:spTree>
    <p:extLst>
      <p:ext uri="{BB962C8B-B14F-4D97-AF65-F5344CB8AC3E}">
        <p14:creationId xmlns:p14="http://schemas.microsoft.com/office/powerpoint/2010/main" val="3042869741"/>
      </p:ext>
    </p:extLst>
  </p:cSld>
  <p:clrMapOvr>
    <a:masterClrMapping/>
  </p:clrMapOvr>
  <p:transition spd="med">
    <p:cover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BAD3956-030D-4D43-9AE6-C3E551417232}" type="slidenum">
              <a:rPr lang="en-US" altLang="tr-TR"/>
              <a:pPr/>
              <a:t>‹#›</a:t>
            </a:fld>
            <a:endParaRPr lang="en-US" altLang="tr-TR"/>
          </a:p>
        </p:txBody>
      </p:sp>
    </p:spTree>
    <p:extLst>
      <p:ext uri="{BB962C8B-B14F-4D97-AF65-F5344CB8AC3E}">
        <p14:creationId xmlns:p14="http://schemas.microsoft.com/office/powerpoint/2010/main" val="2468101785"/>
      </p:ext>
    </p:extLst>
  </p:cSld>
  <p:clrMapOvr>
    <a:masterClrMapping/>
  </p:clrMapOvr>
  <p:transition spd="med">
    <p:cover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2039F1D1-89D9-4E76-8579-2A73B261969D}" type="slidenum">
              <a:rPr lang="en-US" altLang="tr-TR"/>
              <a:pPr/>
              <a:t>‹#›</a:t>
            </a:fld>
            <a:endParaRPr lang="en-US" altLang="tr-TR"/>
          </a:p>
        </p:txBody>
      </p:sp>
    </p:spTree>
    <p:extLst>
      <p:ext uri="{BB962C8B-B14F-4D97-AF65-F5344CB8AC3E}">
        <p14:creationId xmlns:p14="http://schemas.microsoft.com/office/powerpoint/2010/main" val="282229452"/>
      </p:ext>
    </p:extLst>
  </p:cSld>
  <p:clrMapOvr>
    <a:masterClrMapping/>
  </p:clrMapOvr>
  <p:transition spd="med">
    <p:cover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5F76FC6-2DA9-4B55-9DD0-61837D53C06D}" type="slidenum">
              <a:rPr lang="en-US" altLang="tr-TR"/>
              <a:pPr/>
              <a:t>‹#›</a:t>
            </a:fld>
            <a:endParaRPr lang="en-US" altLang="tr-TR"/>
          </a:p>
        </p:txBody>
      </p:sp>
    </p:spTree>
    <p:extLst>
      <p:ext uri="{BB962C8B-B14F-4D97-AF65-F5344CB8AC3E}">
        <p14:creationId xmlns:p14="http://schemas.microsoft.com/office/powerpoint/2010/main" val="932037314"/>
      </p:ext>
    </p:extLst>
  </p:cSld>
  <p:clrMapOvr>
    <a:masterClrMapping/>
  </p:clrMapOvr>
  <p:transition spd="med">
    <p:cover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6004A497-AFA6-42F5-A59F-3E9A9270A0B4}" type="slidenum">
              <a:rPr lang="en-US" altLang="tr-TR"/>
              <a:pPr/>
              <a:t>‹#›</a:t>
            </a:fld>
            <a:endParaRPr lang="en-US" altLang="tr-TR"/>
          </a:p>
        </p:txBody>
      </p:sp>
    </p:spTree>
    <p:extLst>
      <p:ext uri="{BB962C8B-B14F-4D97-AF65-F5344CB8AC3E}">
        <p14:creationId xmlns:p14="http://schemas.microsoft.com/office/powerpoint/2010/main" val="3773585797"/>
      </p:ext>
    </p:extLst>
  </p:cSld>
  <p:clrMapOvr>
    <a:masterClrMapping/>
  </p:clrMapOvr>
  <p:transition spd="med">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1EB06FDE-1014-4906-8959-54DA7474E937}" type="slidenum">
              <a:rPr lang="en-US" altLang="tr-TR"/>
              <a:pPr/>
              <a:t>‹#›</a:t>
            </a:fld>
            <a:endParaRPr lang="en-US" altLang="tr-TR"/>
          </a:p>
        </p:txBody>
      </p:sp>
    </p:spTree>
    <p:extLst>
      <p:ext uri="{BB962C8B-B14F-4D97-AF65-F5344CB8AC3E}">
        <p14:creationId xmlns:p14="http://schemas.microsoft.com/office/powerpoint/2010/main" val="156274148"/>
      </p:ext>
    </p:extLst>
  </p:cSld>
  <p:clrMapOvr>
    <a:masterClrMapping/>
  </p:clrMapOvr>
  <p:transition spd="med">
    <p:cover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8A6713F5-1252-452F-A839-D907D8AE60BB}" type="slidenum">
              <a:rPr lang="en-US" altLang="tr-TR"/>
              <a:pPr/>
              <a:t>‹#›</a:t>
            </a:fld>
            <a:endParaRPr lang="en-US" altLang="tr-TR"/>
          </a:p>
        </p:txBody>
      </p:sp>
    </p:spTree>
    <p:extLst>
      <p:ext uri="{BB962C8B-B14F-4D97-AF65-F5344CB8AC3E}">
        <p14:creationId xmlns:p14="http://schemas.microsoft.com/office/powerpoint/2010/main" val="1196478029"/>
      </p:ext>
    </p:extLst>
  </p:cSld>
  <p:clrMapOvr>
    <a:masterClrMapping/>
  </p:clrMapOvr>
  <p:transition spd="med">
    <p:cover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23F7FB18-251F-406F-9DCE-92358342E435}" type="slidenum">
              <a:rPr lang="en-US" altLang="tr-TR"/>
              <a:pPr/>
              <a:t>‹#›</a:t>
            </a:fld>
            <a:endParaRPr lang="en-US" altLang="tr-TR"/>
          </a:p>
        </p:txBody>
      </p:sp>
    </p:spTree>
    <p:extLst>
      <p:ext uri="{BB962C8B-B14F-4D97-AF65-F5344CB8AC3E}">
        <p14:creationId xmlns:p14="http://schemas.microsoft.com/office/powerpoint/2010/main" val="2878293142"/>
      </p:ext>
    </p:extLst>
  </p:cSld>
  <p:clrMapOvr>
    <a:masterClrMapping/>
  </p:clrMapOvr>
  <p:transition spd="med">
    <p:cover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70622356-9202-4C31-903B-8698ACAE75CB}" type="slidenum">
              <a:rPr lang="en-US" altLang="tr-TR"/>
              <a:pPr/>
              <a:t>‹#›</a:t>
            </a:fld>
            <a:endParaRPr lang="en-US" altLang="tr-TR"/>
          </a:p>
        </p:txBody>
      </p:sp>
    </p:spTree>
    <p:extLst>
      <p:ext uri="{BB962C8B-B14F-4D97-AF65-F5344CB8AC3E}">
        <p14:creationId xmlns:p14="http://schemas.microsoft.com/office/powerpoint/2010/main" val="1488187598"/>
      </p:ext>
    </p:extLst>
  </p:cSld>
  <p:clrMapOvr>
    <a:masterClrMapping/>
  </p:clrMapOvr>
  <p:transition spd="med">
    <p:cover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9A4ECCCB-CC28-4507-8F0B-DCB7EDA52433}" type="slidenum">
              <a:rPr lang="en-US" altLang="tr-TR"/>
              <a:pPr/>
              <a:t>‹#›</a:t>
            </a:fld>
            <a:endParaRPr lang="en-US" altLang="tr-TR"/>
          </a:p>
        </p:txBody>
      </p:sp>
    </p:spTree>
    <p:extLst>
      <p:ext uri="{BB962C8B-B14F-4D97-AF65-F5344CB8AC3E}">
        <p14:creationId xmlns:p14="http://schemas.microsoft.com/office/powerpoint/2010/main" val="2350840000"/>
      </p:ext>
    </p:extLst>
  </p:cSld>
  <p:clrMapOvr>
    <a:masterClrMapping/>
  </p:clrMapOvr>
  <p:transition spd="med">
    <p:cover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EF368D7D-E13A-48BC-A77B-F36AE1A2EDF2}" type="slidenum">
              <a:rPr lang="en-US" altLang="tr-TR"/>
              <a:pPr/>
              <a:t>‹#›</a:t>
            </a:fld>
            <a:endParaRPr lang="en-US" altLang="tr-TR"/>
          </a:p>
        </p:txBody>
      </p:sp>
    </p:spTree>
    <p:extLst>
      <p:ext uri="{BB962C8B-B14F-4D97-AF65-F5344CB8AC3E}">
        <p14:creationId xmlns:p14="http://schemas.microsoft.com/office/powerpoint/2010/main" val="4220914972"/>
      </p:ext>
    </p:extLst>
  </p:cSld>
  <p:clrMapOvr>
    <a:masterClrMapping/>
  </p:clrMapOvr>
  <p:transition spd="med">
    <p:cover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C7BB7714-BC00-4349-80E2-69AA5C57DEE8}" type="slidenum">
              <a:rPr lang="en-US" altLang="tr-TR"/>
              <a:pPr/>
              <a:t>‹#›</a:t>
            </a:fld>
            <a:endParaRPr lang="en-US" altLang="tr-TR"/>
          </a:p>
        </p:txBody>
      </p:sp>
    </p:spTree>
    <p:extLst>
      <p:ext uri="{BB962C8B-B14F-4D97-AF65-F5344CB8AC3E}">
        <p14:creationId xmlns:p14="http://schemas.microsoft.com/office/powerpoint/2010/main" val="2252054092"/>
      </p:ext>
    </p:extLst>
  </p:cSld>
  <p:clrMapOvr>
    <a:masterClrMapping/>
  </p:clrMapOvr>
  <p:transition spd="med">
    <p:cover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676400"/>
            <a:ext cx="2057400" cy="4449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76400"/>
            <a:ext cx="6019800" cy="4449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D51B7B38-49F1-4EC7-9BFB-EAB131EE5E1E}" type="slidenum">
              <a:rPr lang="en-US" altLang="tr-TR"/>
              <a:pPr/>
              <a:t>‹#›</a:t>
            </a:fld>
            <a:endParaRPr lang="en-US" altLang="tr-TR"/>
          </a:p>
        </p:txBody>
      </p:sp>
    </p:spTree>
    <p:extLst>
      <p:ext uri="{BB962C8B-B14F-4D97-AF65-F5344CB8AC3E}">
        <p14:creationId xmlns:p14="http://schemas.microsoft.com/office/powerpoint/2010/main" val="1674439136"/>
      </p:ext>
    </p:extLst>
  </p:cSld>
  <p:clrMapOvr>
    <a:masterClrMapping/>
  </p:clrMapOvr>
  <p:transition spd="med">
    <p:cover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49BB700-10E5-4C71-8FDB-63F1129E9044}" type="slidenum">
              <a:rPr lang="en-US" altLang="tr-TR"/>
              <a:pPr/>
              <a:t>‹#›</a:t>
            </a:fld>
            <a:endParaRPr lang="en-US" altLang="tr-TR"/>
          </a:p>
        </p:txBody>
      </p:sp>
    </p:spTree>
    <p:extLst>
      <p:ext uri="{BB962C8B-B14F-4D97-AF65-F5344CB8AC3E}">
        <p14:creationId xmlns:p14="http://schemas.microsoft.com/office/powerpoint/2010/main" val="4103866794"/>
      </p:ext>
    </p:extLst>
  </p:cSld>
  <p:clrMapOvr>
    <a:masterClrMapping/>
  </p:clrMapOvr>
  <p:transition spd="med">
    <p:cover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8E87A5A3-1822-4381-A5E9-35F266C289D0}" type="slidenum">
              <a:rPr lang="en-US" altLang="tr-TR"/>
              <a:pPr/>
              <a:t>‹#›</a:t>
            </a:fld>
            <a:endParaRPr lang="en-US" altLang="tr-TR"/>
          </a:p>
        </p:txBody>
      </p:sp>
    </p:spTree>
    <p:extLst>
      <p:ext uri="{BB962C8B-B14F-4D97-AF65-F5344CB8AC3E}">
        <p14:creationId xmlns:p14="http://schemas.microsoft.com/office/powerpoint/2010/main" val="617695666"/>
      </p:ext>
    </p:extLst>
  </p:cSld>
  <p:clrMapOvr>
    <a:masterClrMapping/>
  </p:clrMapOvr>
  <p:transition spd="med">
    <p:cover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3A37E31E-3DB0-4041-AA2A-C17B006C7649}" type="slidenum">
              <a:rPr lang="en-US" altLang="tr-TR"/>
              <a:pPr/>
              <a:t>‹#›</a:t>
            </a:fld>
            <a:endParaRPr lang="en-US" altLang="tr-TR"/>
          </a:p>
        </p:txBody>
      </p:sp>
    </p:spTree>
    <p:extLst>
      <p:ext uri="{BB962C8B-B14F-4D97-AF65-F5344CB8AC3E}">
        <p14:creationId xmlns:p14="http://schemas.microsoft.com/office/powerpoint/2010/main" val="4092631221"/>
      </p:ext>
    </p:extLst>
  </p:cSld>
  <p:clrMapOvr>
    <a:masterClrMapping/>
  </p:clrMapOvr>
  <p:transition spd="med">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92BADE94-7419-46DF-A89E-87D3042E6491}" type="slidenum">
              <a:rPr lang="en-US" altLang="tr-TR"/>
              <a:pPr/>
              <a:t>‹#›</a:t>
            </a:fld>
            <a:endParaRPr lang="en-US" altLang="tr-TR"/>
          </a:p>
        </p:txBody>
      </p:sp>
    </p:spTree>
    <p:extLst>
      <p:ext uri="{BB962C8B-B14F-4D97-AF65-F5344CB8AC3E}">
        <p14:creationId xmlns:p14="http://schemas.microsoft.com/office/powerpoint/2010/main" val="3522317477"/>
      </p:ext>
    </p:extLst>
  </p:cSld>
  <p:clrMapOvr>
    <a:masterClrMapping/>
  </p:clrMapOvr>
  <p:transition spd="med">
    <p:cover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D9286907-E89A-4561-92B8-58406CAEC89C}" type="slidenum">
              <a:rPr lang="en-US" altLang="tr-TR"/>
              <a:pPr/>
              <a:t>‹#›</a:t>
            </a:fld>
            <a:endParaRPr lang="en-US" altLang="tr-TR"/>
          </a:p>
        </p:txBody>
      </p:sp>
    </p:spTree>
    <p:extLst>
      <p:ext uri="{BB962C8B-B14F-4D97-AF65-F5344CB8AC3E}">
        <p14:creationId xmlns:p14="http://schemas.microsoft.com/office/powerpoint/2010/main" val="985013866"/>
      </p:ext>
    </p:extLst>
  </p:cSld>
  <p:clrMapOvr>
    <a:masterClrMapping/>
  </p:clrMapOvr>
  <p:transition spd="med">
    <p:cover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AB86695A-5896-452A-BADE-62F1246A9583}" type="slidenum">
              <a:rPr lang="en-US" altLang="tr-TR"/>
              <a:pPr/>
              <a:t>‹#›</a:t>
            </a:fld>
            <a:endParaRPr lang="en-US" altLang="tr-TR"/>
          </a:p>
        </p:txBody>
      </p:sp>
    </p:spTree>
    <p:extLst>
      <p:ext uri="{BB962C8B-B14F-4D97-AF65-F5344CB8AC3E}">
        <p14:creationId xmlns:p14="http://schemas.microsoft.com/office/powerpoint/2010/main" val="2711832496"/>
      </p:ext>
    </p:extLst>
  </p:cSld>
  <p:clrMapOvr>
    <a:masterClrMapping/>
  </p:clrMapOvr>
  <p:transition spd="med">
    <p:cover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59299C58-6506-499A-ABFE-F6AD7C4C5DCE}" type="slidenum">
              <a:rPr lang="en-US" altLang="tr-TR"/>
              <a:pPr/>
              <a:t>‹#›</a:t>
            </a:fld>
            <a:endParaRPr lang="en-US" altLang="tr-TR"/>
          </a:p>
        </p:txBody>
      </p:sp>
    </p:spTree>
    <p:extLst>
      <p:ext uri="{BB962C8B-B14F-4D97-AF65-F5344CB8AC3E}">
        <p14:creationId xmlns:p14="http://schemas.microsoft.com/office/powerpoint/2010/main" val="502013586"/>
      </p:ext>
    </p:extLst>
  </p:cSld>
  <p:clrMapOvr>
    <a:masterClrMapping/>
  </p:clrMapOvr>
  <p:transition spd="med">
    <p:cover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83FD4B91-B8C3-4C4E-9255-61C486B34E78}" type="slidenum">
              <a:rPr lang="en-US" altLang="tr-TR"/>
              <a:pPr/>
              <a:t>‹#›</a:t>
            </a:fld>
            <a:endParaRPr lang="en-US" altLang="tr-TR"/>
          </a:p>
        </p:txBody>
      </p:sp>
    </p:spTree>
    <p:extLst>
      <p:ext uri="{BB962C8B-B14F-4D97-AF65-F5344CB8AC3E}">
        <p14:creationId xmlns:p14="http://schemas.microsoft.com/office/powerpoint/2010/main" val="1504419301"/>
      </p:ext>
    </p:extLst>
  </p:cSld>
  <p:clrMapOvr>
    <a:masterClrMapping/>
  </p:clrMapOvr>
  <p:transition spd="med">
    <p:cover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FD42CA0B-2601-4A18-AAC8-973700370C57}" type="slidenum">
              <a:rPr lang="en-US" altLang="tr-TR"/>
              <a:pPr/>
              <a:t>‹#›</a:t>
            </a:fld>
            <a:endParaRPr lang="en-US" altLang="tr-TR"/>
          </a:p>
        </p:txBody>
      </p:sp>
    </p:spTree>
    <p:extLst>
      <p:ext uri="{BB962C8B-B14F-4D97-AF65-F5344CB8AC3E}">
        <p14:creationId xmlns:p14="http://schemas.microsoft.com/office/powerpoint/2010/main" val="3078929851"/>
      </p:ext>
    </p:extLst>
  </p:cSld>
  <p:clrMapOvr>
    <a:masterClrMapping/>
  </p:clrMapOvr>
  <p:transition spd="med">
    <p:cover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39626D7F-3D74-4957-9AC7-AE6BBCA4A818}" type="slidenum">
              <a:rPr lang="en-US" altLang="tr-TR"/>
              <a:pPr/>
              <a:t>‹#›</a:t>
            </a:fld>
            <a:endParaRPr lang="en-US" altLang="tr-TR"/>
          </a:p>
        </p:txBody>
      </p:sp>
    </p:spTree>
    <p:extLst>
      <p:ext uri="{BB962C8B-B14F-4D97-AF65-F5344CB8AC3E}">
        <p14:creationId xmlns:p14="http://schemas.microsoft.com/office/powerpoint/2010/main" val="1977749329"/>
      </p:ext>
    </p:extLst>
  </p:cSld>
  <p:clrMapOvr>
    <a:masterClrMapping/>
  </p:clrMapOvr>
  <p:transition spd="med">
    <p:cover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D18CFC48-0179-4444-AD29-9F8901D2C0CA}" type="slidenum">
              <a:rPr lang="en-US" altLang="tr-TR"/>
              <a:pPr/>
              <a:t>‹#›</a:t>
            </a:fld>
            <a:endParaRPr lang="en-US" altLang="tr-TR"/>
          </a:p>
        </p:txBody>
      </p:sp>
    </p:spTree>
    <p:extLst>
      <p:ext uri="{BB962C8B-B14F-4D97-AF65-F5344CB8AC3E}">
        <p14:creationId xmlns:p14="http://schemas.microsoft.com/office/powerpoint/2010/main" val="1522809899"/>
      </p:ext>
    </p:extLst>
  </p:cSld>
  <p:clrMapOvr>
    <a:masterClrMapping/>
  </p:clrMapOvr>
  <p:transition spd="med">
    <p:cover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4126B44-6546-4AA2-B7E3-674585FDEED8}" type="slidenum">
              <a:rPr lang="en-US" altLang="tr-TR"/>
              <a:pPr/>
              <a:t>‹#›</a:t>
            </a:fld>
            <a:endParaRPr lang="en-US" altLang="tr-TR"/>
          </a:p>
        </p:txBody>
      </p:sp>
    </p:spTree>
    <p:extLst>
      <p:ext uri="{BB962C8B-B14F-4D97-AF65-F5344CB8AC3E}">
        <p14:creationId xmlns:p14="http://schemas.microsoft.com/office/powerpoint/2010/main" val="1852443268"/>
      </p:ext>
    </p:extLst>
  </p:cSld>
  <p:clrMapOvr>
    <a:masterClrMapping/>
  </p:clrMapOvr>
  <p:transition spd="med">
    <p:cover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53DD262D-E525-43B9-BBF5-24336018CC61}" type="slidenum">
              <a:rPr lang="en-US" altLang="tr-TR"/>
              <a:pPr/>
              <a:t>‹#›</a:t>
            </a:fld>
            <a:endParaRPr lang="en-US" altLang="tr-TR"/>
          </a:p>
        </p:txBody>
      </p:sp>
    </p:spTree>
    <p:extLst>
      <p:ext uri="{BB962C8B-B14F-4D97-AF65-F5344CB8AC3E}">
        <p14:creationId xmlns:p14="http://schemas.microsoft.com/office/powerpoint/2010/main" val="1361056706"/>
      </p:ext>
    </p:extLst>
  </p:cSld>
  <p:clrMapOvr>
    <a:masterClrMapping/>
  </p:clrMapOvr>
  <p:transition spd="med">
    <p:cover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8F12F0C9-E599-46E8-BF67-DC6E6C1C69F7}" type="slidenum">
              <a:rPr lang="en-US" altLang="tr-TR"/>
              <a:pPr/>
              <a:t>‹#›</a:t>
            </a:fld>
            <a:endParaRPr lang="en-US" altLang="tr-TR"/>
          </a:p>
        </p:txBody>
      </p:sp>
    </p:spTree>
    <p:extLst>
      <p:ext uri="{BB962C8B-B14F-4D97-AF65-F5344CB8AC3E}">
        <p14:creationId xmlns:p14="http://schemas.microsoft.com/office/powerpoint/2010/main" val="3356219014"/>
      </p:ext>
    </p:extLst>
  </p:cSld>
  <p:clrMapOvr>
    <a:masterClrMapping/>
  </p:clrMapOvr>
  <p:transition spd="med">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9E2183B0-673C-41E6-ABBD-81FE53851CEA}" type="slidenum">
              <a:rPr lang="en-US" altLang="tr-TR"/>
              <a:pPr/>
              <a:t>‹#›</a:t>
            </a:fld>
            <a:endParaRPr lang="en-US" altLang="tr-TR"/>
          </a:p>
        </p:txBody>
      </p:sp>
    </p:spTree>
    <p:extLst>
      <p:ext uri="{BB962C8B-B14F-4D97-AF65-F5344CB8AC3E}">
        <p14:creationId xmlns:p14="http://schemas.microsoft.com/office/powerpoint/2010/main" val="1031493361"/>
      </p:ext>
    </p:extLst>
  </p:cSld>
  <p:clrMapOvr>
    <a:masterClrMapping/>
  </p:clrMapOvr>
  <p:transition spd="med">
    <p:cover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A0F94AB-9593-4EE1-858E-6D1E35EE410E}" type="slidenum">
              <a:rPr lang="en-US" altLang="tr-TR"/>
              <a:pPr/>
              <a:t>‹#›</a:t>
            </a:fld>
            <a:endParaRPr lang="en-US" altLang="tr-TR"/>
          </a:p>
        </p:txBody>
      </p:sp>
    </p:spTree>
    <p:extLst>
      <p:ext uri="{BB962C8B-B14F-4D97-AF65-F5344CB8AC3E}">
        <p14:creationId xmlns:p14="http://schemas.microsoft.com/office/powerpoint/2010/main" val="1158285520"/>
      </p:ext>
    </p:extLst>
  </p:cSld>
  <p:clrMapOvr>
    <a:masterClrMapping/>
  </p:clrMapOvr>
  <p:transition spd="med">
    <p:cover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BDB5ABED-8093-4591-930D-4CB82FC74DE8}" type="slidenum">
              <a:rPr lang="en-US" altLang="tr-TR"/>
              <a:pPr/>
              <a:t>‹#›</a:t>
            </a:fld>
            <a:endParaRPr lang="en-US" altLang="tr-TR"/>
          </a:p>
        </p:txBody>
      </p:sp>
    </p:spTree>
    <p:extLst>
      <p:ext uri="{BB962C8B-B14F-4D97-AF65-F5344CB8AC3E}">
        <p14:creationId xmlns:p14="http://schemas.microsoft.com/office/powerpoint/2010/main" val="2891001868"/>
      </p:ext>
    </p:extLst>
  </p:cSld>
  <p:clrMapOvr>
    <a:masterClrMapping/>
  </p:clrMapOvr>
  <p:transition spd="med">
    <p:cover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5637C14C-789C-472E-9987-9B4CFBA50F49}" type="slidenum">
              <a:rPr lang="en-US" altLang="tr-TR"/>
              <a:pPr/>
              <a:t>‹#›</a:t>
            </a:fld>
            <a:endParaRPr lang="en-US" altLang="tr-TR"/>
          </a:p>
        </p:txBody>
      </p:sp>
    </p:spTree>
    <p:extLst>
      <p:ext uri="{BB962C8B-B14F-4D97-AF65-F5344CB8AC3E}">
        <p14:creationId xmlns:p14="http://schemas.microsoft.com/office/powerpoint/2010/main" val="1328225898"/>
      </p:ext>
    </p:extLst>
  </p:cSld>
  <p:clrMapOvr>
    <a:masterClrMapping/>
  </p:clrMapOvr>
  <p:transition spd="med">
    <p:cover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650CF333-0899-42CE-AA32-FE58DDFAAD4B}" type="slidenum">
              <a:rPr lang="en-US" altLang="tr-TR"/>
              <a:pPr/>
              <a:t>‹#›</a:t>
            </a:fld>
            <a:endParaRPr lang="en-US" altLang="tr-TR"/>
          </a:p>
        </p:txBody>
      </p:sp>
    </p:spTree>
    <p:extLst>
      <p:ext uri="{BB962C8B-B14F-4D97-AF65-F5344CB8AC3E}">
        <p14:creationId xmlns:p14="http://schemas.microsoft.com/office/powerpoint/2010/main" val="664212604"/>
      </p:ext>
    </p:extLst>
  </p:cSld>
  <p:clrMapOvr>
    <a:masterClrMapping/>
  </p:clrMapOvr>
  <p:transition spd="med">
    <p:cover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82A0A917-B314-404E-88DF-DA6EE5F74ADF}" type="slidenum">
              <a:rPr lang="en-US" altLang="tr-TR"/>
              <a:pPr/>
              <a:t>‹#›</a:t>
            </a:fld>
            <a:endParaRPr lang="en-US" altLang="tr-TR"/>
          </a:p>
        </p:txBody>
      </p:sp>
    </p:spTree>
    <p:extLst>
      <p:ext uri="{BB962C8B-B14F-4D97-AF65-F5344CB8AC3E}">
        <p14:creationId xmlns:p14="http://schemas.microsoft.com/office/powerpoint/2010/main" val="1728464940"/>
      </p:ext>
    </p:extLst>
  </p:cSld>
  <p:clrMapOvr>
    <a:masterClrMapping/>
  </p:clrMapOvr>
  <p:transition spd="med">
    <p:cover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2ADA3010-0E3B-4067-AAC7-A8740084F181}" type="slidenum">
              <a:rPr lang="en-US" altLang="tr-TR"/>
              <a:pPr/>
              <a:t>‹#›</a:t>
            </a:fld>
            <a:endParaRPr lang="en-US" altLang="tr-TR"/>
          </a:p>
        </p:txBody>
      </p:sp>
    </p:spTree>
    <p:extLst>
      <p:ext uri="{BB962C8B-B14F-4D97-AF65-F5344CB8AC3E}">
        <p14:creationId xmlns:p14="http://schemas.microsoft.com/office/powerpoint/2010/main" val="3588872569"/>
      </p:ext>
    </p:extLst>
  </p:cSld>
  <p:clrMapOvr>
    <a:masterClrMapping/>
  </p:clrMapOvr>
  <p:transition spd="med">
    <p:cover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1F486599-2BA8-4C21-9DB8-4727B6627B5B}" type="slidenum">
              <a:rPr lang="en-US" altLang="tr-TR"/>
              <a:pPr/>
              <a:t>‹#›</a:t>
            </a:fld>
            <a:endParaRPr lang="en-US" altLang="tr-TR"/>
          </a:p>
        </p:txBody>
      </p:sp>
    </p:spTree>
    <p:extLst>
      <p:ext uri="{BB962C8B-B14F-4D97-AF65-F5344CB8AC3E}">
        <p14:creationId xmlns:p14="http://schemas.microsoft.com/office/powerpoint/2010/main" val="1944278833"/>
      </p:ext>
    </p:extLst>
  </p:cSld>
  <p:clrMapOvr>
    <a:masterClrMapping/>
  </p:clrMapOvr>
  <p:transition spd="med">
    <p:cover dir="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53D747A-347F-4B8B-B4C7-F66A3339058C}" type="slidenum">
              <a:rPr lang="en-US" altLang="tr-TR"/>
              <a:pPr/>
              <a:t>‹#›</a:t>
            </a:fld>
            <a:endParaRPr lang="en-US" altLang="tr-TR"/>
          </a:p>
        </p:txBody>
      </p:sp>
    </p:spTree>
    <p:extLst>
      <p:ext uri="{BB962C8B-B14F-4D97-AF65-F5344CB8AC3E}">
        <p14:creationId xmlns:p14="http://schemas.microsoft.com/office/powerpoint/2010/main" val="3707119791"/>
      </p:ext>
    </p:extLst>
  </p:cSld>
  <p:clrMapOvr>
    <a:masterClrMapping/>
  </p:clrMapOvr>
  <p:transition spd="med">
    <p:cover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992BA3F-B1FA-466C-85DB-1E173A2C9EB6}" type="slidenum">
              <a:rPr lang="en-US" altLang="tr-TR"/>
              <a:pPr/>
              <a:t>‹#›</a:t>
            </a:fld>
            <a:endParaRPr lang="en-US" altLang="tr-TR"/>
          </a:p>
        </p:txBody>
      </p:sp>
    </p:spTree>
    <p:extLst>
      <p:ext uri="{BB962C8B-B14F-4D97-AF65-F5344CB8AC3E}">
        <p14:creationId xmlns:p14="http://schemas.microsoft.com/office/powerpoint/2010/main" val="2696752312"/>
      </p:ext>
    </p:extLst>
  </p:cSld>
  <p:clrMapOvr>
    <a:masterClrMapping/>
  </p:clrMapOvr>
  <p:transition spd="med">
    <p:cover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9803ABA3-C8C7-4D0B-84E1-3AE384D8F095}" type="slidenum">
              <a:rPr lang="en-US" altLang="tr-TR"/>
              <a:pPr/>
              <a:t>‹#›</a:t>
            </a:fld>
            <a:endParaRPr lang="en-US" altLang="tr-TR"/>
          </a:p>
        </p:txBody>
      </p:sp>
    </p:spTree>
    <p:extLst>
      <p:ext uri="{BB962C8B-B14F-4D97-AF65-F5344CB8AC3E}">
        <p14:creationId xmlns:p14="http://schemas.microsoft.com/office/powerpoint/2010/main" val="3868763331"/>
      </p:ext>
    </p:extLst>
  </p:cSld>
  <p:clrMapOvr>
    <a:masterClrMapping/>
  </p:clrMapOvr>
  <p:transition spd="med">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04C62E55-CFCD-42E3-A3CB-016068822062}" type="slidenum">
              <a:rPr lang="en-US" altLang="tr-TR"/>
              <a:pPr/>
              <a:t>‹#›</a:t>
            </a:fld>
            <a:endParaRPr lang="en-US" altLang="tr-TR"/>
          </a:p>
        </p:txBody>
      </p:sp>
    </p:spTree>
    <p:extLst>
      <p:ext uri="{BB962C8B-B14F-4D97-AF65-F5344CB8AC3E}">
        <p14:creationId xmlns:p14="http://schemas.microsoft.com/office/powerpoint/2010/main" val="2103018639"/>
      </p:ext>
    </p:extLst>
  </p:cSld>
  <p:clrMapOvr>
    <a:masterClrMapping/>
  </p:clrMapOvr>
  <p:transition spd="med">
    <p:cover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20F23444-F0BE-454D-8A12-288CBEA85D76}" type="slidenum">
              <a:rPr lang="en-US" altLang="tr-TR"/>
              <a:pPr/>
              <a:t>‹#›</a:t>
            </a:fld>
            <a:endParaRPr lang="en-US" altLang="tr-TR"/>
          </a:p>
        </p:txBody>
      </p:sp>
    </p:spTree>
    <p:extLst>
      <p:ext uri="{BB962C8B-B14F-4D97-AF65-F5344CB8AC3E}">
        <p14:creationId xmlns:p14="http://schemas.microsoft.com/office/powerpoint/2010/main" val="911345611"/>
      </p:ext>
    </p:extLst>
  </p:cSld>
  <p:clrMapOvr>
    <a:masterClrMapping/>
  </p:clrMapOvr>
  <p:transition spd="med">
    <p:cover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C638CD6-1585-4209-8562-7BB7DE16E1E7}" type="slidenum">
              <a:rPr lang="en-US" altLang="tr-TR"/>
              <a:pPr/>
              <a:t>‹#›</a:t>
            </a:fld>
            <a:endParaRPr lang="en-US" altLang="tr-TR"/>
          </a:p>
        </p:txBody>
      </p:sp>
    </p:spTree>
    <p:extLst>
      <p:ext uri="{BB962C8B-B14F-4D97-AF65-F5344CB8AC3E}">
        <p14:creationId xmlns:p14="http://schemas.microsoft.com/office/powerpoint/2010/main" val="972598304"/>
      </p:ext>
    </p:extLst>
  </p:cSld>
  <p:clrMapOvr>
    <a:masterClrMapping/>
  </p:clrMapOvr>
  <p:transition spd="med">
    <p:cover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8DDF585D-D7E8-46AC-A7C4-65A1E3AFA3DB}" type="slidenum">
              <a:rPr lang="en-US" altLang="tr-TR"/>
              <a:pPr/>
              <a:t>‹#›</a:t>
            </a:fld>
            <a:endParaRPr lang="en-US" altLang="tr-TR"/>
          </a:p>
        </p:txBody>
      </p:sp>
    </p:spTree>
    <p:extLst>
      <p:ext uri="{BB962C8B-B14F-4D97-AF65-F5344CB8AC3E}">
        <p14:creationId xmlns:p14="http://schemas.microsoft.com/office/powerpoint/2010/main" val="3847900433"/>
      </p:ext>
    </p:extLst>
  </p:cSld>
  <p:clrMapOvr>
    <a:masterClrMapping/>
  </p:clrMapOvr>
  <p:transition spd="med">
    <p:cover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0A0E98BA-241D-4A79-A7EE-FAF548FCF607}" type="slidenum">
              <a:rPr lang="en-US" altLang="tr-TR"/>
              <a:pPr/>
              <a:t>‹#›</a:t>
            </a:fld>
            <a:endParaRPr lang="en-US" altLang="tr-TR"/>
          </a:p>
        </p:txBody>
      </p:sp>
    </p:spTree>
    <p:extLst>
      <p:ext uri="{BB962C8B-B14F-4D97-AF65-F5344CB8AC3E}">
        <p14:creationId xmlns:p14="http://schemas.microsoft.com/office/powerpoint/2010/main" val="190604003"/>
      </p:ext>
    </p:extLst>
  </p:cSld>
  <p:clrMapOvr>
    <a:masterClrMapping/>
  </p:clrMapOvr>
  <p:transition spd="med">
    <p:cover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5AD7B410-5ADB-4B5C-BFD2-78D79343F7B8}" type="slidenum">
              <a:rPr lang="en-US" altLang="tr-TR"/>
              <a:pPr/>
              <a:t>‹#›</a:t>
            </a:fld>
            <a:endParaRPr lang="en-US" altLang="tr-TR"/>
          </a:p>
        </p:txBody>
      </p:sp>
    </p:spTree>
    <p:extLst>
      <p:ext uri="{BB962C8B-B14F-4D97-AF65-F5344CB8AC3E}">
        <p14:creationId xmlns:p14="http://schemas.microsoft.com/office/powerpoint/2010/main" val="4148370050"/>
      </p:ext>
    </p:extLst>
  </p:cSld>
  <p:clrMapOvr>
    <a:masterClrMapping/>
  </p:clrMapOvr>
  <p:transition spd="med">
    <p:cover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44EAC6EC-80A7-4B07-9A1C-5E9BBF8D6F7A}" type="slidenum">
              <a:rPr lang="en-US" altLang="tr-TR"/>
              <a:pPr/>
              <a:t>‹#›</a:t>
            </a:fld>
            <a:endParaRPr lang="en-US" altLang="tr-TR"/>
          </a:p>
        </p:txBody>
      </p:sp>
    </p:spTree>
    <p:extLst>
      <p:ext uri="{BB962C8B-B14F-4D97-AF65-F5344CB8AC3E}">
        <p14:creationId xmlns:p14="http://schemas.microsoft.com/office/powerpoint/2010/main" val="43172437"/>
      </p:ext>
    </p:extLst>
  </p:cSld>
  <p:clrMapOvr>
    <a:masterClrMapping/>
  </p:clrMapOvr>
  <p:transition spd="med">
    <p:cover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148BDAA0-5927-42FE-8089-05B81225AA68}" type="slidenum">
              <a:rPr lang="en-US" altLang="tr-TR"/>
              <a:pPr/>
              <a:t>‹#›</a:t>
            </a:fld>
            <a:endParaRPr lang="en-US" altLang="tr-TR"/>
          </a:p>
        </p:txBody>
      </p:sp>
    </p:spTree>
    <p:extLst>
      <p:ext uri="{BB962C8B-B14F-4D97-AF65-F5344CB8AC3E}">
        <p14:creationId xmlns:p14="http://schemas.microsoft.com/office/powerpoint/2010/main" val="1066212794"/>
      </p:ext>
    </p:extLst>
  </p:cSld>
  <p:clrMapOvr>
    <a:masterClrMapping/>
  </p:clrMapOvr>
  <p:transition spd="med">
    <p:cover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FA12D0E7-7149-46F5-B1EE-40981BEC75EA}" type="slidenum">
              <a:rPr lang="en-US" altLang="tr-TR"/>
              <a:pPr/>
              <a:t>‹#›</a:t>
            </a:fld>
            <a:endParaRPr lang="en-US" altLang="tr-TR"/>
          </a:p>
        </p:txBody>
      </p:sp>
    </p:spTree>
    <p:extLst>
      <p:ext uri="{BB962C8B-B14F-4D97-AF65-F5344CB8AC3E}">
        <p14:creationId xmlns:p14="http://schemas.microsoft.com/office/powerpoint/2010/main" val="3193333208"/>
      </p:ext>
    </p:extLst>
  </p:cSld>
  <p:clrMapOvr>
    <a:masterClrMapping/>
  </p:clrMapOvr>
  <p:transition spd="med">
    <p:cover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3573284E-E9AE-49E7-A597-7C14112F26C5}" type="slidenum">
              <a:rPr lang="en-US" altLang="tr-TR"/>
              <a:pPr/>
              <a:t>‹#›</a:t>
            </a:fld>
            <a:endParaRPr lang="en-US" altLang="tr-TR"/>
          </a:p>
        </p:txBody>
      </p:sp>
    </p:spTree>
    <p:extLst>
      <p:ext uri="{BB962C8B-B14F-4D97-AF65-F5344CB8AC3E}">
        <p14:creationId xmlns:p14="http://schemas.microsoft.com/office/powerpoint/2010/main" val="1143610134"/>
      </p:ext>
    </p:extLst>
  </p:cSld>
  <p:clrMapOvr>
    <a:masterClrMapping/>
  </p:clrMapOvr>
  <p:transition spd="med">
    <p:cover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676400"/>
            <a:ext cx="2057400" cy="4449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76400"/>
            <a:ext cx="6019800" cy="4449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4555EE3-B40D-49A0-9463-D4EF0AD700B0}" type="slidenum">
              <a:rPr lang="en-US" altLang="tr-TR"/>
              <a:pPr/>
              <a:t>‹#›</a:t>
            </a:fld>
            <a:endParaRPr lang="en-US" altLang="tr-TR"/>
          </a:p>
        </p:txBody>
      </p:sp>
    </p:spTree>
    <p:extLst>
      <p:ext uri="{BB962C8B-B14F-4D97-AF65-F5344CB8AC3E}">
        <p14:creationId xmlns:p14="http://schemas.microsoft.com/office/powerpoint/2010/main" val="3145356185"/>
      </p:ext>
    </p:extLst>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F9EEB78-94A2-45B1-A070-BF8A0F6EB32F}" type="slidenum">
              <a:rPr lang="en-US" altLang="tr-TR"/>
              <a:pPr/>
              <a:t>‹#›</a:t>
            </a:fld>
            <a:endParaRPr lang="en-US" altLang="tr-TR"/>
          </a:p>
        </p:txBody>
      </p:sp>
    </p:spTree>
    <p:extLst>
      <p:ext uri="{BB962C8B-B14F-4D97-AF65-F5344CB8AC3E}">
        <p14:creationId xmlns:p14="http://schemas.microsoft.com/office/powerpoint/2010/main" val="1758048767"/>
      </p:ext>
    </p:extLst>
  </p:cSld>
  <p:clrMapOvr>
    <a:masterClrMapping/>
  </p:clrMapOvr>
  <p:transition spd="med">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55123474-9241-493C-834B-15106673F0E1}" type="slidenum">
              <a:rPr lang="en-US" altLang="tr-TR"/>
              <a:pPr/>
              <a:t>‹#›</a:t>
            </a:fld>
            <a:endParaRPr lang="en-US" altLang="tr-TR"/>
          </a:p>
        </p:txBody>
      </p:sp>
    </p:spTree>
    <p:extLst>
      <p:ext uri="{BB962C8B-B14F-4D97-AF65-F5344CB8AC3E}">
        <p14:creationId xmlns:p14="http://schemas.microsoft.com/office/powerpoint/2010/main" val="2862521043"/>
      </p:ext>
    </p:extLst>
  </p:cSld>
  <p:clrMapOvr>
    <a:masterClrMapping/>
  </p:clrMapOvr>
  <p:transition spd="med">
    <p:cover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4D614F8-83DC-4B5E-9578-4D5FEDB77732}" type="slidenum">
              <a:rPr lang="en-US" altLang="tr-TR"/>
              <a:pPr/>
              <a:t>‹#›</a:t>
            </a:fld>
            <a:endParaRPr lang="en-US" altLang="tr-TR"/>
          </a:p>
        </p:txBody>
      </p:sp>
    </p:spTree>
    <p:extLst>
      <p:ext uri="{BB962C8B-B14F-4D97-AF65-F5344CB8AC3E}">
        <p14:creationId xmlns:p14="http://schemas.microsoft.com/office/powerpoint/2010/main" val="1386219782"/>
      </p:ext>
    </p:extLst>
  </p:cSld>
  <p:clrMapOvr>
    <a:masterClrMapping/>
  </p:clrMapOvr>
  <p:transition spd="med">
    <p:cover dir="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E3F51C1-3BCE-4F46-B3C5-3608408CA433}" type="slidenum">
              <a:rPr lang="en-US" altLang="tr-TR"/>
              <a:pPr/>
              <a:t>‹#›</a:t>
            </a:fld>
            <a:endParaRPr lang="en-US" altLang="tr-TR"/>
          </a:p>
        </p:txBody>
      </p:sp>
    </p:spTree>
    <p:extLst>
      <p:ext uri="{BB962C8B-B14F-4D97-AF65-F5344CB8AC3E}">
        <p14:creationId xmlns:p14="http://schemas.microsoft.com/office/powerpoint/2010/main" val="729188403"/>
      </p:ext>
    </p:extLst>
  </p:cSld>
  <p:clrMapOvr>
    <a:masterClrMapping/>
  </p:clrMapOvr>
  <p:transition spd="med">
    <p:cover dir="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044B93E5-BE3A-4002-BF5B-38039A38AD21}" type="slidenum">
              <a:rPr lang="en-US" altLang="tr-TR"/>
              <a:pPr/>
              <a:t>‹#›</a:t>
            </a:fld>
            <a:endParaRPr lang="en-US" altLang="tr-TR"/>
          </a:p>
        </p:txBody>
      </p:sp>
    </p:spTree>
    <p:extLst>
      <p:ext uri="{BB962C8B-B14F-4D97-AF65-F5344CB8AC3E}">
        <p14:creationId xmlns:p14="http://schemas.microsoft.com/office/powerpoint/2010/main" val="2483674025"/>
      </p:ext>
    </p:extLst>
  </p:cSld>
  <p:clrMapOvr>
    <a:masterClrMapping/>
  </p:clrMapOvr>
  <p:transition spd="med">
    <p:cover dir="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50C94497-808E-4E09-A0F3-4424EE999072}" type="slidenum">
              <a:rPr lang="en-US" altLang="tr-TR"/>
              <a:pPr/>
              <a:t>‹#›</a:t>
            </a:fld>
            <a:endParaRPr lang="en-US" altLang="tr-TR"/>
          </a:p>
        </p:txBody>
      </p:sp>
    </p:spTree>
    <p:extLst>
      <p:ext uri="{BB962C8B-B14F-4D97-AF65-F5344CB8AC3E}">
        <p14:creationId xmlns:p14="http://schemas.microsoft.com/office/powerpoint/2010/main" val="527305399"/>
      </p:ext>
    </p:extLst>
  </p:cSld>
  <p:clrMapOvr>
    <a:masterClrMapping/>
  </p:clrMapOvr>
  <p:transition spd="med">
    <p:cover dir="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24758482-5752-4374-BE2D-8DE5B1B1D641}" type="slidenum">
              <a:rPr lang="en-US" altLang="tr-TR"/>
              <a:pPr/>
              <a:t>‹#›</a:t>
            </a:fld>
            <a:endParaRPr lang="en-US" altLang="tr-TR"/>
          </a:p>
        </p:txBody>
      </p:sp>
    </p:spTree>
    <p:extLst>
      <p:ext uri="{BB962C8B-B14F-4D97-AF65-F5344CB8AC3E}">
        <p14:creationId xmlns:p14="http://schemas.microsoft.com/office/powerpoint/2010/main" val="646322051"/>
      </p:ext>
    </p:extLst>
  </p:cSld>
  <p:clrMapOvr>
    <a:masterClrMapping/>
  </p:clrMapOvr>
  <p:transition spd="med">
    <p:cover dir="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AD1069DB-587E-4B34-A042-B73BB351B35B}" type="slidenum">
              <a:rPr lang="en-US" altLang="tr-TR"/>
              <a:pPr/>
              <a:t>‹#›</a:t>
            </a:fld>
            <a:endParaRPr lang="en-US" altLang="tr-TR"/>
          </a:p>
        </p:txBody>
      </p:sp>
    </p:spTree>
    <p:extLst>
      <p:ext uri="{BB962C8B-B14F-4D97-AF65-F5344CB8AC3E}">
        <p14:creationId xmlns:p14="http://schemas.microsoft.com/office/powerpoint/2010/main" val="2182503252"/>
      </p:ext>
    </p:extLst>
  </p:cSld>
  <p:clrMapOvr>
    <a:masterClrMapping/>
  </p:clrMapOvr>
  <p:transition spd="med">
    <p:cover dir="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61A3911F-593E-4D7A-9614-1C8C38A9C02E}" type="slidenum">
              <a:rPr lang="en-US" altLang="tr-TR"/>
              <a:pPr/>
              <a:t>‹#›</a:t>
            </a:fld>
            <a:endParaRPr lang="en-US" altLang="tr-TR"/>
          </a:p>
        </p:txBody>
      </p:sp>
    </p:spTree>
    <p:extLst>
      <p:ext uri="{BB962C8B-B14F-4D97-AF65-F5344CB8AC3E}">
        <p14:creationId xmlns:p14="http://schemas.microsoft.com/office/powerpoint/2010/main" val="1706083666"/>
      </p:ext>
    </p:extLst>
  </p:cSld>
  <p:clrMapOvr>
    <a:masterClrMapping/>
  </p:clrMapOvr>
  <p:transition spd="med">
    <p:cover dir="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E3966F89-1F17-4216-AB34-D22A0CEACB74}" type="slidenum">
              <a:rPr lang="en-US" altLang="tr-TR"/>
              <a:pPr/>
              <a:t>‹#›</a:t>
            </a:fld>
            <a:endParaRPr lang="en-US" altLang="tr-TR"/>
          </a:p>
        </p:txBody>
      </p:sp>
    </p:spTree>
    <p:extLst>
      <p:ext uri="{BB962C8B-B14F-4D97-AF65-F5344CB8AC3E}">
        <p14:creationId xmlns:p14="http://schemas.microsoft.com/office/powerpoint/2010/main" val="4071583683"/>
      </p:ext>
    </p:extLst>
  </p:cSld>
  <p:clrMapOvr>
    <a:masterClrMapping/>
  </p:clrMapOvr>
  <p:transition spd="med">
    <p:cover dir="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E6E9DA8B-4441-42CD-ACC5-88121009F813}" type="slidenum">
              <a:rPr lang="en-US" altLang="tr-TR"/>
              <a:pPr/>
              <a:t>‹#›</a:t>
            </a:fld>
            <a:endParaRPr lang="en-US" altLang="tr-TR"/>
          </a:p>
        </p:txBody>
      </p:sp>
    </p:spTree>
    <p:extLst>
      <p:ext uri="{BB962C8B-B14F-4D97-AF65-F5344CB8AC3E}">
        <p14:creationId xmlns:p14="http://schemas.microsoft.com/office/powerpoint/2010/main" val="2643211477"/>
      </p:ext>
    </p:extLst>
  </p:cSld>
  <p:clrMapOvr>
    <a:masterClrMapping/>
  </p:clrMapOvr>
  <p:transition spd="med">
    <p:cover dir="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CD719B36-A200-443D-BF32-3F304A7F235B}" type="slidenum">
              <a:rPr lang="en-US" altLang="tr-TR"/>
              <a:pPr/>
              <a:t>‹#›</a:t>
            </a:fld>
            <a:endParaRPr lang="en-US" altLang="tr-TR"/>
          </a:p>
        </p:txBody>
      </p:sp>
    </p:spTree>
    <p:extLst>
      <p:ext uri="{BB962C8B-B14F-4D97-AF65-F5344CB8AC3E}">
        <p14:creationId xmlns:p14="http://schemas.microsoft.com/office/powerpoint/2010/main" val="2986539086"/>
      </p:ext>
    </p:extLst>
  </p:cSld>
  <p:clrMapOvr>
    <a:masterClrMapping/>
  </p:clrMapOvr>
  <p:transition spd="med">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1CEE4BB-F372-461F-B09E-4B813D3A699C}" type="slidenum">
              <a:rPr lang="en-US" altLang="tr-TR"/>
              <a:pPr/>
              <a:t>‹#›</a:t>
            </a:fld>
            <a:endParaRPr lang="en-US" altLang="tr-TR"/>
          </a:p>
        </p:txBody>
      </p:sp>
    </p:spTree>
    <p:extLst>
      <p:ext uri="{BB962C8B-B14F-4D97-AF65-F5344CB8AC3E}">
        <p14:creationId xmlns:p14="http://schemas.microsoft.com/office/powerpoint/2010/main" val="2628551320"/>
      </p:ext>
    </p:extLst>
  </p:cSld>
  <p:clrMapOvr>
    <a:masterClrMapping/>
  </p:clrMapOvr>
  <p:transition spd="med">
    <p:cover dir="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BEDB7C7-19DC-44DE-A1F2-7CAB4D48F4F5}" type="slidenum">
              <a:rPr lang="en-US" altLang="tr-TR"/>
              <a:pPr/>
              <a:t>‹#›</a:t>
            </a:fld>
            <a:endParaRPr lang="en-US" altLang="tr-TR"/>
          </a:p>
        </p:txBody>
      </p:sp>
    </p:spTree>
    <p:extLst>
      <p:ext uri="{BB962C8B-B14F-4D97-AF65-F5344CB8AC3E}">
        <p14:creationId xmlns:p14="http://schemas.microsoft.com/office/powerpoint/2010/main" val="3316193462"/>
      </p:ext>
    </p:extLst>
  </p:cSld>
  <p:clrMapOvr>
    <a:masterClrMapping/>
  </p:clrMapOvr>
  <p:transition spd="med">
    <p:cover dir="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4317F68-A092-4A85-92C0-AB75DC0E26DD}" type="slidenum">
              <a:rPr lang="en-US" altLang="tr-TR"/>
              <a:pPr/>
              <a:t>‹#›</a:t>
            </a:fld>
            <a:endParaRPr lang="en-US" altLang="tr-TR"/>
          </a:p>
        </p:txBody>
      </p:sp>
    </p:spTree>
    <p:extLst>
      <p:ext uri="{BB962C8B-B14F-4D97-AF65-F5344CB8AC3E}">
        <p14:creationId xmlns:p14="http://schemas.microsoft.com/office/powerpoint/2010/main" val="2551419425"/>
      </p:ext>
    </p:extLst>
  </p:cSld>
  <p:clrMapOvr>
    <a:masterClrMapping/>
  </p:clrMapOvr>
  <p:transition spd="med">
    <p:cover dir="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C4C5019B-F4DE-4F8F-B479-11E4BC629AB1}" type="slidenum">
              <a:rPr lang="en-US" altLang="tr-TR"/>
              <a:pPr/>
              <a:t>‹#›</a:t>
            </a:fld>
            <a:endParaRPr lang="en-US" altLang="tr-TR"/>
          </a:p>
        </p:txBody>
      </p:sp>
    </p:spTree>
    <p:extLst>
      <p:ext uri="{BB962C8B-B14F-4D97-AF65-F5344CB8AC3E}">
        <p14:creationId xmlns:p14="http://schemas.microsoft.com/office/powerpoint/2010/main" val="1712524818"/>
      </p:ext>
    </p:extLst>
  </p:cSld>
  <p:clrMapOvr>
    <a:masterClrMapping/>
  </p:clrMapOvr>
  <p:transition spd="med">
    <p:cover dir="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02C21374-92A5-48F3-BD4E-A1DB08F4A863}" type="slidenum">
              <a:rPr lang="en-US" altLang="tr-TR"/>
              <a:pPr/>
              <a:t>‹#›</a:t>
            </a:fld>
            <a:endParaRPr lang="en-US" altLang="tr-TR"/>
          </a:p>
        </p:txBody>
      </p:sp>
    </p:spTree>
    <p:extLst>
      <p:ext uri="{BB962C8B-B14F-4D97-AF65-F5344CB8AC3E}">
        <p14:creationId xmlns:p14="http://schemas.microsoft.com/office/powerpoint/2010/main" val="2788944444"/>
      </p:ext>
    </p:extLst>
  </p:cSld>
  <p:clrMapOvr>
    <a:masterClrMapping/>
  </p:clrMapOvr>
  <p:transition spd="med">
    <p:cover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94ABF15E-3E4B-4B43-BEF1-56547912FBB2}" type="slidenum">
              <a:rPr lang="en-US" altLang="tr-TR"/>
              <a:pPr/>
              <a:t>‹#›</a:t>
            </a:fld>
            <a:endParaRPr lang="en-US" altLang="tr-TR"/>
          </a:p>
        </p:txBody>
      </p:sp>
    </p:spTree>
    <p:extLst>
      <p:ext uri="{BB962C8B-B14F-4D97-AF65-F5344CB8AC3E}">
        <p14:creationId xmlns:p14="http://schemas.microsoft.com/office/powerpoint/2010/main" val="4201801521"/>
      </p:ext>
    </p:extLst>
  </p:cSld>
  <p:clrMapOvr>
    <a:masterClrMapping/>
  </p:clrMapOvr>
  <p:transition spd="med">
    <p:cover dir="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85760CA4-0C3A-4BA1-9057-05091AEF6AF8}" type="slidenum">
              <a:rPr lang="en-US" altLang="tr-TR"/>
              <a:pPr/>
              <a:t>‹#›</a:t>
            </a:fld>
            <a:endParaRPr lang="en-US" altLang="tr-TR"/>
          </a:p>
        </p:txBody>
      </p:sp>
    </p:spTree>
    <p:extLst>
      <p:ext uri="{BB962C8B-B14F-4D97-AF65-F5344CB8AC3E}">
        <p14:creationId xmlns:p14="http://schemas.microsoft.com/office/powerpoint/2010/main" val="407169764"/>
      </p:ext>
    </p:extLst>
  </p:cSld>
  <p:clrMapOvr>
    <a:masterClrMapping/>
  </p:clrMapOvr>
  <p:transition spd="med">
    <p:cover dir="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ABA0502D-C85B-4B5D-B33A-190A2E142555}" type="slidenum">
              <a:rPr lang="en-US" altLang="tr-TR"/>
              <a:pPr/>
              <a:t>‹#›</a:t>
            </a:fld>
            <a:endParaRPr lang="en-US" altLang="tr-TR"/>
          </a:p>
        </p:txBody>
      </p:sp>
    </p:spTree>
    <p:extLst>
      <p:ext uri="{BB962C8B-B14F-4D97-AF65-F5344CB8AC3E}">
        <p14:creationId xmlns:p14="http://schemas.microsoft.com/office/powerpoint/2010/main" val="2674840438"/>
      </p:ext>
    </p:extLst>
  </p:cSld>
  <p:clrMapOvr>
    <a:masterClrMapping/>
  </p:clrMapOvr>
  <p:transition spd="med">
    <p:cover dir="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B876BC42-D35B-4281-BB45-41D803DE18B7}" type="slidenum">
              <a:rPr lang="en-US" altLang="tr-TR"/>
              <a:pPr/>
              <a:t>‹#›</a:t>
            </a:fld>
            <a:endParaRPr lang="en-US" altLang="tr-TR"/>
          </a:p>
        </p:txBody>
      </p:sp>
    </p:spTree>
    <p:extLst>
      <p:ext uri="{BB962C8B-B14F-4D97-AF65-F5344CB8AC3E}">
        <p14:creationId xmlns:p14="http://schemas.microsoft.com/office/powerpoint/2010/main" val="945002179"/>
      </p:ext>
    </p:extLst>
  </p:cSld>
  <p:clrMapOvr>
    <a:masterClrMapping/>
  </p:clrMapOvr>
  <p:transition spd="med">
    <p:cover dir="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930EB8BC-B0A7-41D0-9089-4886EDE056BB}" type="slidenum">
              <a:rPr lang="en-US" altLang="tr-TR"/>
              <a:pPr/>
              <a:t>‹#›</a:t>
            </a:fld>
            <a:endParaRPr lang="en-US" altLang="tr-TR"/>
          </a:p>
        </p:txBody>
      </p:sp>
    </p:spTree>
    <p:extLst>
      <p:ext uri="{BB962C8B-B14F-4D97-AF65-F5344CB8AC3E}">
        <p14:creationId xmlns:p14="http://schemas.microsoft.com/office/powerpoint/2010/main" val="3352132633"/>
      </p:ext>
    </p:extLst>
  </p:cSld>
  <p:clrMapOvr>
    <a:masterClrMapping/>
  </p:clrMapOvr>
  <p:transition spd="med">
    <p:cover dir="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A69C1C49-BF70-4F04-BBEB-4F1C4DE3972A}" type="slidenum">
              <a:rPr lang="en-US" altLang="tr-TR"/>
              <a:pPr/>
              <a:t>‹#›</a:t>
            </a:fld>
            <a:endParaRPr lang="en-US" altLang="tr-TR"/>
          </a:p>
        </p:txBody>
      </p:sp>
    </p:spTree>
    <p:extLst>
      <p:ext uri="{BB962C8B-B14F-4D97-AF65-F5344CB8AC3E}">
        <p14:creationId xmlns:p14="http://schemas.microsoft.com/office/powerpoint/2010/main" val="3153565499"/>
      </p:ext>
    </p:extLst>
  </p:cSld>
  <p:clrMapOvr>
    <a:masterClrMapping/>
  </p:clrMapOvr>
  <p:transition spd="med">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C4374BDA-5B1C-4B62-92D5-DBF0DD1A563D}" type="slidenum">
              <a:rPr lang="en-US" altLang="tr-TR"/>
              <a:pPr/>
              <a:t>‹#›</a:t>
            </a:fld>
            <a:endParaRPr lang="en-US" altLang="tr-TR"/>
          </a:p>
        </p:txBody>
      </p:sp>
    </p:spTree>
    <p:extLst>
      <p:ext uri="{BB962C8B-B14F-4D97-AF65-F5344CB8AC3E}">
        <p14:creationId xmlns:p14="http://schemas.microsoft.com/office/powerpoint/2010/main" val="4231196752"/>
      </p:ext>
    </p:extLst>
  </p:cSld>
  <p:clrMapOvr>
    <a:masterClrMapping/>
  </p:clrMapOvr>
  <p:transition spd="med">
    <p:cover dir="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B568E00-8D0B-44A4-8F31-F71E397570E2}" type="slidenum">
              <a:rPr lang="en-US" altLang="tr-TR"/>
              <a:pPr/>
              <a:t>‹#›</a:t>
            </a:fld>
            <a:endParaRPr lang="en-US" altLang="tr-TR"/>
          </a:p>
        </p:txBody>
      </p:sp>
    </p:spTree>
    <p:extLst>
      <p:ext uri="{BB962C8B-B14F-4D97-AF65-F5344CB8AC3E}">
        <p14:creationId xmlns:p14="http://schemas.microsoft.com/office/powerpoint/2010/main" val="2664662820"/>
      </p:ext>
    </p:extLst>
  </p:cSld>
  <p:clrMapOvr>
    <a:masterClrMapping/>
  </p:clrMapOvr>
  <p:transition spd="med">
    <p:cover dir="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5E4AC9F8-3D28-4E7E-94DC-870929C1DED4}" type="slidenum">
              <a:rPr lang="en-US" altLang="tr-TR"/>
              <a:pPr/>
              <a:t>‹#›</a:t>
            </a:fld>
            <a:endParaRPr lang="en-US" altLang="tr-TR"/>
          </a:p>
        </p:txBody>
      </p:sp>
    </p:spTree>
    <p:extLst>
      <p:ext uri="{BB962C8B-B14F-4D97-AF65-F5344CB8AC3E}">
        <p14:creationId xmlns:p14="http://schemas.microsoft.com/office/powerpoint/2010/main" val="1113010789"/>
      </p:ext>
    </p:extLst>
  </p:cSld>
  <p:clrMapOvr>
    <a:masterClrMapping/>
  </p:clrMapOvr>
  <p:transition spd="med">
    <p:cover dir="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8497E64-AB7A-46D7-BF7B-77BF25EF64E1}" type="slidenum">
              <a:rPr lang="en-US" altLang="tr-TR"/>
              <a:pPr/>
              <a:t>‹#›</a:t>
            </a:fld>
            <a:endParaRPr lang="en-US" altLang="tr-TR"/>
          </a:p>
        </p:txBody>
      </p:sp>
    </p:spTree>
    <p:extLst>
      <p:ext uri="{BB962C8B-B14F-4D97-AF65-F5344CB8AC3E}">
        <p14:creationId xmlns:p14="http://schemas.microsoft.com/office/powerpoint/2010/main" val="2176122626"/>
      </p:ext>
    </p:extLst>
  </p:cSld>
  <p:clrMapOvr>
    <a:masterClrMapping/>
  </p:clrMapOvr>
  <p:transition spd="med">
    <p:cover dir="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5193A26-045F-4950-AFD0-6C97063BB843}" type="slidenum">
              <a:rPr lang="en-US" altLang="tr-TR"/>
              <a:pPr/>
              <a:t>‹#›</a:t>
            </a:fld>
            <a:endParaRPr lang="en-US" altLang="tr-TR"/>
          </a:p>
        </p:txBody>
      </p:sp>
    </p:spTree>
    <p:extLst>
      <p:ext uri="{BB962C8B-B14F-4D97-AF65-F5344CB8AC3E}">
        <p14:creationId xmlns:p14="http://schemas.microsoft.com/office/powerpoint/2010/main" val="281430566"/>
      </p:ext>
    </p:extLst>
  </p:cSld>
  <p:clrMapOvr>
    <a:masterClrMapping/>
  </p:clrMapOvr>
  <p:transition spd="med">
    <p:cover dir="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BE61FAE-1AEA-4F87-93DD-54BF7BADCD3C}" type="slidenum">
              <a:rPr lang="en-US" altLang="tr-TR"/>
              <a:pPr/>
              <a:t>‹#›</a:t>
            </a:fld>
            <a:endParaRPr lang="en-US" altLang="tr-TR"/>
          </a:p>
        </p:txBody>
      </p:sp>
    </p:spTree>
    <p:extLst>
      <p:ext uri="{BB962C8B-B14F-4D97-AF65-F5344CB8AC3E}">
        <p14:creationId xmlns:p14="http://schemas.microsoft.com/office/powerpoint/2010/main" val="1077699896"/>
      </p:ext>
    </p:extLst>
  </p:cSld>
  <p:clrMapOvr>
    <a:masterClrMapping/>
  </p:clrMapOvr>
  <p:transition spd="med">
    <p:cover dir="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0601A520-D5C8-4ABB-94FA-2C245C6F3469}" type="slidenum">
              <a:rPr lang="en-US" altLang="tr-TR"/>
              <a:pPr/>
              <a:t>‹#›</a:t>
            </a:fld>
            <a:endParaRPr lang="en-US" altLang="tr-TR"/>
          </a:p>
        </p:txBody>
      </p:sp>
    </p:spTree>
    <p:extLst>
      <p:ext uri="{BB962C8B-B14F-4D97-AF65-F5344CB8AC3E}">
        <p14:creationId xmlns:p14="http://schemas.microsoft.com/office/powerpoint/2010/main" val="1129237837"/>
      </p:ext>
    </p:extLst>
  </p:cSld>
  <p:clrMapOvr>
    <a:masterClrMapping/>
  </p:clrMapOvr>
  <p:transition spd="med">
    <p:cover dir="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E6E29F10-EA82-4AB8-B6EF-920834EFD650}" type="slidenum">
              <a:rPr lang="en-US" altLang="tr-TR"/>
              <a:pPr/>
              <a:t>‹#›</a:t>
            </a:fld>
            <a:endParaRPr lang="en-US" altLang="tr-TR"/>
          </a:p>
        </p:txBody>
      </p:sp>
    </p:spTree>
    <p:extLst>
      <p:ext uri="{BB962C8B-B14F-4D97-AF65-F5344CB8AC3E}">
        <p14:creationId xmlns:p14="http://schemas.microsoft.com/office/powerpoint/2010/main" val="2373573397"/>
      </p:ext>
    </p:extLst>
  </p:cSld>
  <p:clrMapOvr>
    <a:masterClrMapping/>
  </p:clrMapOvr>
  <p:transition spd="med">
    <p:cover dir="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A55DC87D-DD51-4B70-858D-A05C456BB885}" type="slidenum">
              <a:rPr lang="en-US" altLang="tr-TR"/>
              <a:pPr/>
              <a:t>‹#›</a:t>
            </a:fld>
            <a:endParaRPr lang="en-US" altLang="tr-TR"/>
          </a:p>
        </p:txBody>
      </p:sp>
    </p:spTree>
    <p:extLst>
      <p:ext uri="{BB962C8B-B14F-4D97-AF65-F5344CB8AC3E}">
        <p14:creationId xmlns:p14="http://schemas.microsoft.com/office/powerpoint/2010/main" val="781613145"/>
      </p:ext>
    </p:extLst>
  </p:cSld>
  <p:clrMapOvr>
    <a:masterClrMapping/>
  </p:clrMapOvr>
  <p:transition spd="med">
    <p:cover dir="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91F3B5B4-3EDD-4E6F-8D30-81DD55BB6F35}" type="slidenum">
              <a:rPr lang="en-US" altLang="tr-TR"/>
              <a:pPr/>
              <a:t>‹#›</a:t>
            </a:fld>
            <a:endParaRPr lang="en-US" altLang="tr-TR"/>
          </a:p>
        </p:txBody>
      </p:sp>
    </p:spTree>
    <p:extLst>
      <p:ext uri="{BB962C8B-B14F-4D97-AF65-F5344CB8AC3E}">
        <p14:creationId xmlns:p14="http://schemas.microsoft.com/office/powerpoint/2010/main" val="1669788462"/>
      </p:ext>
    </p:extLst>
  </p:cSld>
  <p:clrMapOvr>
    <a:masterClrMapping/>
  </p:clrMapOvr>
  <p:transition spd="med">
    <p:cover dir="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982F5D52-1AF8-494F-AE91-D2202E35E989}" type="slidenum">
              <a:rPr lang="en-US" altLang="tr-TR"/>
              <a:pPr/>
              <a:t>‹#›</a:t>
            </a:fld>
            <a:endParaRPr lang="en-US" altLang="tr-TR"/>
          </a:p>
        </p:txBody>
      </p:sp>
    </p:spTree>
    <p:extLst>
      <p:ext uri="{BB962C8B-B14F-4D97-AF65-F5344CB8AC3E}">
        <p14:creationId xmlns:p14="http://schemas.microsoft.com/office/powerpoint/2010/main" val="1359466625"/>
      </p:ext>
    </p:extLst>
  </p:cSld>
  <p:clrMapOvr>
    <a:masterClrMapping/>
  </p:clrMapOvr>
  <p:transition spd="med">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92FA658-AA10-453C-B00C-C0E4FB45611E}" type="slidenum">
              <a:rPr lang="en-US" altLang="tr-TR"/>
              <a:pPr/>
              <a:t>‹#›</a:t>
            </a:fld>
            <a:endParaRPr lang="en-US" altLang="tr-TR"/>
          </a:p>
        </p:txBody>
      </p:sp>
    </p:spTree>
    <p:extLst>
      <p:ext uri="{BB962C8B-B14F-4D97-AF65-F5344CB8AC3E}">
        <p14:creationId xmlns:p14="http://schemas.microsoft.com/office/powerpoint/2010/main" val="954689301"/>
      </p:ext>
    </p:extLst>
  </p:cSld>
  <p:clrMapOvr>
    <a:masterClrMapping/>
  </p:clrMapOvr>
  <p:transition spd="med">
    <p:cover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448D5DB8-D09A-4B0B-8335-2C119B2B3746}" type="slidenum">
              <a:rPr lang="en-US" altLang="tr-TR"/>
              <a:pPr/>
              <a:t>‹#›</a:t>
            </a:fld>
            <a:endParaRPr lang="en-US" altLang="tr-TR"/>
          </a:p>
        </p:txBody>
      </p:sp>
    </p:spTree>
    <p:extLst>
      <p:ext uri="{BB962C8B-B14F-4D97-AF65-F5344CB8AC3E}">
        <p14:creationId xmlns:p14="http://schemas.microsoft.com/office/powerpoint/2010/main" val="4110083654"/>
      </p:ext>
    </p:extLst>
  </p:cSld>
  <p:clrMapOvr>
    <a:masterClrMapping/>
  </p:clrMapOvr>
  <p:transition spd="med">
    <p:cover dir="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D15392C-92B5-492A-A73E-7B6010B06849}" type="slidenum">
              <a:rPr lang="en-US" altLang="tr-TR"/>
              <a:pPr/>
              <a:t>‹#›</a:t>
            </a:fld>
            <a:endParaRPr lang="en-US" altLang="tr-TR"/>
          </a:p>
        </p:txBody>
      </p:sp>
    </p:spTree>
    <p:extLst>
      <p:ext uri="{BB962C8B-B14F-4D97-AF65-F5344CB8AC3E}">
        <p14:creationId xmlns:p14="http://schemas.microsoft.com/office/powerpoint/2010/main" val="3282961441"/>
      </p:ext>
    </p:extLst>
  </p:cSld>
  <p:clrMapOvr>
    <a:masterClrMapping/>
  </p:clrMapOvr>
  <p:transition spd="med">
    <p:cover dir="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676400"/>
            <a:ext cx="2057400" cy="4449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76400"/>
            <a:ext cx="6019800" cy="4449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BBBCC21-2A41-4227-8174-729EB993935F}" type="slidenum">
              <a:rPr lang="en-US" altLang="tr-TR"/>
              <a:pPr/>
              <a:t>‹#›</a:t>
            </a:fld>
            <a:endParaRPr lang="en-US" altLang="tr-TR"/>
          </a:p>
        </p:txBody>
      </p:sp>
    </p:spTree>
    <p:extLst>
      <p:ext uri="{BB962C8B-B14F-4D97-AF65-F5344CB8AC3E}">
        <p14:creationId xmlns:p14="http://schemas.microsoft.com/office/powerpoint/2010/main" val="3659641196"/>
      </p:ext>
    </p:extLst>
  </p:cSld>
  <p:clrMapOvr>
    <a:masterClrMapping/>
  </p:clrMapOvr>
  <p:transition spd="med">
    <p:cover dir="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40E4E96-B7F8-4EAF-8C2A-5F8AF65A3D1C}" type="slidenum">
              <a:rPr lang="en-US" altLang="tr-TR"/>
              <a:pPr/>
              <a:t>‹#›</a:t>
            </a:fld>
            <a:endParaRPr lang="en-US" altLang="tr-TR"/>
          </a:p>
        </p:txBody>
      </p:sp>
    </p:spTree>
    <p:extLst>
      <p:ext uri="{BB962C8B-B14F-4D97-AF65-F5344CB8AC3E}">
        <p14:creationId xmlns:p14="http://schemas.microsoft.com/office/powerpoint/2010/main" val="908534087"/>
      </p:ext>
    </p:extLst>
  </p:cSld>
  <p:clrMapOvr>
    <a:masterClrMapping/>
  </p:clrMapOvr>
  <p:transition spd="med">
    <p:cover dir="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8695EA15-ED14-414D-A3AC-CF9C5A3335C5}" type="slidenum">
              <a:rPr lang="en-US" altLang="tr-TR"/>
              <a:pPr/>
              <a:t>‹#›</a:t>
            </a:fld>
            <a:endParaRPr lang="en-US" altLang="tr-TR"/>
          </a:p>
        </p:txBody>
      </p:sp>
    </p:spTree>
    <p:extLst>
      <p:ext uri="{BB962C8B-B14F-4D97-AF65-F5344CB8AC3E}">
        <p14:creationId xmlns:p14="http://schemas.microsoft.com/office/powerpoint/2010/main" val="2667653705"/>
      </p:ext>
    </p:extLst>
  </p:cSld>
  <p:clrMapOvr>
    <a:masterClrMapping/>
  </p:clrMapOvr>
  <p:transition spd="med">
    <p:cover dir="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40674D8-E4D8-4BCC-8A7B-214174693211}" type="slidenum">
              <a:rPr lang="en-US" altLang="tr-TR"/>
              <a:pPr/>
              <a:t>‹#›</a:t>
            </a:fld>
            <a:endParaRPr lang="en-US" altLang="tr-TR"/>
          </a:p>
        </p:txBody>
      </p:sp>
    </p:spTree>
    <p:extLst>
      <p:ext uri="{BB962C8B-B14F-4D97-AF65-F5344CB8AC3E}">
        <p14:creationId xmlns:p14="http://schemas.microsoft.com/office/powerpoint/2010/main" val="3473978271"/>
      </p:ext>
    </p:extLst>
  </p:cSld>
  <p:clrMapOvr>
    <a:masterClrMapping/>
  </p:clrMapOvr>
  <p:transition spd="med">
    <p:cover dir="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0D411941-1A79-4024-9F1F-A28B37F3888B}" type="slidenum">
              <a:rPr lang="en-US" altLang="tr-TR"/>
              <a:pPr/>
              <a:t>‹#›</a:t>
            </a:fld>
            <a:endParaRPr lang="en-US" altLang="tr-TR"/>
          </a:p>
        </p:txBody>
      </p:sp>
    </p:spTree>
    <p:extLst>
      <p:ext uri="{BB962C8B-B14F-4D97-AF65-F5344CB8AC3E}">
        <p14:creationId xmlns:p14="http://schemas.microsoft.com/office/powerpoint/2010/main" val="2946055314"/>
      </p:ext>
    </p:extLst>
  </p:cSld>
  <p:clrMapOvr>
    <a:masterClrMapping/>
  </p:clrMapOvr>
  <p:transition spd="med">
    <p:cover dir="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7D803087-AFE4-4429-B18D-023D4A817732}" type="slidenum">
              <a:rPr lang="en-US" altLang="tr-TR"/>
              <a:pPr/>
              <a:t>‹#›</a:t>
            </a:fld>
            <a:endParaRPr lang="en-US" altLang="tr-TR"/>
          </a:p>
        </p:txBody>
      </p:sp>
    </p:spTree>
    <p:extLst>
      <p:ext uri="{BB962C8B-B14F-4D97-AF65-F5344CB8AC3E}">
        <p14:creationId xmlns:p14="http://schemas.microsoft.com/office/powerpoint/2010/main" val="17362053"/>
      </p:ext>
    </p:extLst>
  </p:cSld>
  <p:clrMapOvr>
    <a:masterClrMapping/>
  </p:clrMapOvr>
  <p:transition spd="med">
    <p:cover dir="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D975938E-D9E3-4E97-A9B8-4DBFC299EE25}" type="slidenum">
              <a:rPr lang="en-US" altLang="tr-TR"/>
              <a:pPr/>
              <a:t>‹#›</a:t>
            </a:fld>
            <a:endParaRPr lang="en-US" altLang="tr-TR"/>
          </a:p>
        </p:txBody>
      </p:sp>
    </p:spTree>
    <p:extLst>
      <p:ext uri="{BB962C8B-B14F-4D97-AF65-F5344CB8AC3E}">
        <p14:creationId xmlns:p14="http://schemas.microsoft.com/office/powerpoint/2010/main" val="1957639363"/>
      </p:ext>
    </p:extLst>
  </p:cSld>
  <p:clrMapOvr>
    <a:masterClrMapping/>
  </p:clrMapOvr>
  <p:transition spd="med">
    <p:cover dir="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D66981B3-2DFF-4B52-9E47-AE16B3B76E25}" type="slidenum">
              <a:rPr lang="en-US" altLang="tr-TR"/>
              <a:pPr/>
              <a:t>‹#›</a:t>
            </a:fld>
            <a:endParaRPr lang="en-US" altLang="tr-TR"/>
          </a:p>
        </p:txBody>
      </p:sp>
    </p:spTree>
    <p:extLst>
      <p:ext uri="{BB962C8B-B14F-4D97-AF65-F5344CB8AC3E}">
        <p14:creationId xmlns:p14="http://schemas.microsoft.com/office/powerpoint/2010/main" val="2727746426"/>
      </p:ext>
    </p:extLst>
  </p:cSld>
  <p:clrMapOvr>
    <a:masterClrMapping/>
  </p:clrMapOvr>
  <p:transition spd="med">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19A4E28-CB23-435D-9D07-F6B366DC4731}" type="slidenum">
              <a:rPr lang="en-US" altLang="tr-TR"/>
              <a:pPr/>
              <a:t>‹#›</a:t>
            </a:fld>
            <a:endParaRPr lang="en-US" altLang="tr-TR"/>
          </a:p>
        </p:txBody>
      </p:sp>
    </p:spTree>
    <p:extLst>
      <p:ext uri="{BB962C8B-B14F-4D97-AF65-F5344CB8AC3E}">
        <p14:creationId xmlns:p14="http://schemas.microsoft.com/office/powerpoint/2010/main" val="3989650086"/>
      </p:ext>
    </p:extLst>
  </p:cSld>
  <p:clrMapOvr>
    <a:masterClrMapping/>
  </p:clrMapOvr>
  <p:transition spd="med">
    <p:cover dir="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E2917C86-0A88-4644-9E33-FF66194343A6}" type="slidenum">
              <a:rPr lang="en-US" altLang="tr-TR"/>
              <a:pPr/>
              <a:t>‹#›</a:t>
            </a:fld>
            <a:endParaRPr lang="en-US" altLang="tr-TR"/>
          </a:p>
        </p:txBody>
      </p:sp>
    </p:spTree>
    <p:extLst>
      <p:ext uri="{BB962C8B-B14F-4D97-AF65-F5344CB8AC3E}">
        <p14:creationId xmlns:p14="http://schemas.microsoft.com/office/powerpoint/2010/main" val="957025933"/>
      </p:ext>
    </p:extLst>
  </p:cSld>
  <p:clrMapOvr>
    <a:masterClrMapping/>
  </p:clrMapOvr>
  <p:transition spd="med">
    <p:cover dir="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74CB8D0B-4845-4886-AD4C-3E0646D90A1C}" type="slidenum">
              <a:rPr lang="en-US" altLang="tr-TR"/>
              <a:pPr/>
              <a:t>‹#›</a:t>
            </a:fld>
            <a:endParaRPr lang="en-US" altLang="tr-TR"/>
          </a:p>
        </p:txBody>
      </p:sp>
    </p:spTree>
    <p:extLst>
      <p:ext uri="{BB962C8B-B14F-4D97-AF65-F5344CB8AC3E}">
        <p14:creationId xmlns:p14="http://schemas.microsoft.com/office/powerpoint/2010/main" val="3744855144"/>
      </p:ext>
    </p:extLst>
  </p:cSld>
  <p:clrMapOvr>
    <a:masterClrMapping/>
  </p:clrMapOvr>
  <p:transition spd="med">
    <p:cover dir="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54EB8D62-F522-43A6-89F5-22AA3CDE0CC2}" type="slidenum">
              <a:rPr lang="en-US" altLang="tr-TR"/>
              <a:pPr/>
              <a:t>‹#›</a:t>
            </a:fld>
            <a:endParaRPr lang="en-US" altLang="tr-TR"/>
          </a:p>
        </p:txBody>
      </p:sp>
    </p:spTree>
    <p:extLst>
      <p:ext uri="{BB962C8B-B14F-4D97-AF65-F5344CB8AC3E}">
        <p14:creationId xmlns:p14="http://schemas.microsoft.com/office/powerpoint/2010/main" val="2769203204"/>
      </p:ext>
    </p:extLst>
  </p:cSld>
  <p:clrMapOvr>
    <a:masterClrMapping/>
  </p:clrMapOvr>
  <p:transition spd="med">
    <p:cover dir="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074F8BD-17EF-4E2A-A5F1-C7704EE93617}" type="slidenum">
              <a:rPr lang="en-US" altLang="tr-TR"/>
              <a:pPr/>
              <a:t>‹#›</a:t>
            </a:fld>
            <a:endParaRPr lang="en-US" altLang="tr-TR"/>
          </a:p>
        </p:txBody>
      </p:sp>
    </p:spTree>
    <p:extLst>
      <p:ext uri="{BB962C8B-B14F-4D97-AF65-F5344CB8AC3E}">
        <p14:creationId xmlns:p14="http://schemas.microsoft.com/office/powerpoint/2010/main" val="3159921392"/>
      </p:ext>
    </p:extLst>
  </p:cSld>
  <p:clrMapOvr>
    <a:masterClrMapping/>
  </p:clrMapOvr>
  <p:transition spd="med">
    <p:cover dir="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C4B0B27-8536-4C18-860D-C9D391DEC7EE}" type="slidenum">
              <a:rPr lang="en-US" altLang="tr-TR"/>
              <a:pPr/>
              <a:t>‹#›</a:t>
            </a:fld>
            <a:endParaRPr lang="en-US" altLang="tr-TR"/>
          </a:p>
        </p:txBody>
      </p:sp>
    </p:spTree>
    <p:extLst>
      <p:ext uri="{BB962C8B-B14F-4D97-AF65-F5344CB8AC3E}">
        <p14:creationId xmlns:p14="http://schemas.microsoft.com/office/powerpoint/2010/main" val="4035157404"/>
      </p:ext>
    </p:extLst>
  </p:cSld>
  <p:clrMapOvr>
    <a:masterClrMapping/>
  </p:clrMapOvr>
  <p:transition spd="med">
    <p:cover dir="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B329A4D-AFB0-45E5-83D7-F1B4DD464A24}" type="slidenum">
              <a:rPr lang="en-US" altLang="tr-TR"/>
              <a:pPr/>
              <a:t>‹#›</a:t>
            </a:fld>
            <a:endParaRPr lang="en-US" altLang="tr-TR"/>
          </a:p>
        </p:txBody>
      </p:sp>
    </p:spTree>
    <p:extLst>
      <p:ext uri="{BB962C8B-B14F-4D97-AF65-F5344CB8AC3E}">
        <p14:creationId xmlns:p14="http://schemas.microsoft.com/office/powerpoint/2010/main" val="1600468585"/>
      </p:ext>
    </p:extLst>
  </p:cSld>
  <p:clrMapOvr>
    <a:masterClrMapping/>
  </p:clrMapOvr>
  <p:transition spd="med">
    <p:cover dir="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45C2D2D-CDC5-4D0A-B3C3-5B036F2F1AF2}" type="slidenum">
              <a:rPr lang="en-US" altLang="tr-TR"/>
              <a:pPr/>
              <a:t>‹#›</a:t>
            </a:fld>
            <a:endParaRPr lang="en-US" altLang="tr-TR"/>
          </a:p>
        </p:txBody>
      </p:sp>
    </p:spTree>
    <p:extLst>
      <p:ext uri="{BB962C8B-B14F-4D97-AF65-F5344CB8AC3E}">
        <p14:creationId xmlns:p14="http://schemas.microsoft.com/office/powerpoint/2010/main" val="4038955098"/>
      </p:ext>
    </p:extLst>
  </p:cSld>
  <p:clrMapOvr>
    <a:masterClrMapping/>
  </p:clrMapOvr>
  <p:transition spd="med">
    <p:cover dir="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45C97EE4-C16B-4903-BD65-ABB5A1AEB629}" type="slidenum">
              <a:rPr lang="en-US" altLang="tr-TR"/>
              <a:pPr/>
              <a:t>‹#›</a:t>
            </a:fld>
            <a:endParaRPr lang="en-US" altLang="tr-TR"/>
          </a:p>
        </p:txBody>
      </p:sp>
    </p:spTree>
    <p:extLst>
      <p:ext uri="{BB962C8B-B14F-4D97-AF65-F5344CB8AC3E}">
        <p14:creationId xmlns:p14="http://schemas.microsoft.com/office/powerpoint/2010/main" val="2216494447"/>
      </p:ext>
    </p:extLst>
  </p:cSld>
  <p:clrMapOvr>
    <a:masterClrMapping/>
  </p:clrMapOvr>
  <p:transition spd="med">
    <p:cover dir="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3C381A8B-C655-4A23-A229-2AADDF355338}" type="slidenum">
              <a:rPr lang="en-US" altLang="tr-TR"/>
              <a:pPr/>
              <a:t>‹#›</a:t>
            </a:fld>
            <a:endParaRPr lang="en-US" altLang="tr-TR"/>
          </a:p>
        </p:txBody>
      </p:sp>
    </p:spTree>
    <p:extLst>
      <p:ext uri="{BB962C8B-B14F-4D97-AF65-F5344CB8AC3E}">
        <p14:creationId xmlns:p14="http://schemas.microsoft.com/office/powerpoint/2010/main" val="3372476584"/>
      </p:ext>
    </p:extLst>
  </p:cSld>
  <p:clrMapOvr>
    <a:masterClrMapping/>
  </p:clrMapOvr>
  <p:transition spd="med">
    <p:cover dir="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6FC4B093-59FB-4031-A745-128545256FC1}" type="slidenum">
              <a:rPr lang="en-US" altLang="tr-TR"/>
              <a:pPr/>
              <a:t>‹#›</a:t>
            </a:fld>
            <a:endParaRPr lang="en-US" altLang="tr-TR"/>
          </a:p>
        </p:txBody>
      </p:sp>
    </p:spTree>
    <p:extLst>
      <p:ext uri="{BB962C8B-B14F-4D97-AF65-F5344CB8AC3E}">
        <p14:creationId xmlns:p14="http://schemas.microsoft.com/office/powerpoint/2010/main" val="3227006872"/>
      </p:ext>
    </p:extLst>
  </p:cSld>
  <p:clrMapOvr>
    <a:masterClrMapping/>
  </p:clrMapOvr>
  <p:transition spd="med">
    <p:cover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DF24F721-B1DB-4BFE-9679-EC6EDD60A5BE}" type="slidenum">
              <a:rPr lang="en-US" altLang="tr-TR"/>
              <a:pPr/>
              <a:t>‹#›</a:t>
            </a:fld>
            <a:endParaRPr lang="en-US" altLang="tr-TR"/>
          </a:p>
        </p:txBody>
      </p:sp>
    </p:spTree>
    <p:extLst>
      <p:ext uri="{BB962C8B-B14F-4D97-AF65-F5344CB8AC3E}">
        <p14:creationId xmlns:p14="http://schemas.microsoft.com/office/powerpoint/2010/main" val="2610072911"/>
      </p:ext>
    </p:extLst>
  </p:cSld>
  <p:clrMapOvr>
    <a:masterClrMapping/>
  </p:clrMapOvr>
  <p:transition spd="med">
    <p:cover dir="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8D369318-FB4B-4AC1-B31E-0E47B80175F2}" type="slidenum">
              <a:rPr lang="en-US" altLang="tr-TR"/>
              <a:pPr/>
              <a:t>‹#›</a:t>
            </a:fld>
            <a:endParaRPr lang="en-US" altLang="tr-TR"/>
          </a:p>
        </p:txBody>
      </p:sp>
    </p:spTree>
    <p:extLst>
      <p:ext uri="{BB962C8B-B14F-4D97-AF65-F5344CB8AC3E}">
        <p14:creationId xmlns:p14="http://schemas.microsoft.com/office/powerpoint/2010/main" val="81339474"/>
      </p:ext>
    </p:extLst>
  </p:cSld>
  <p:clrMapOvr>
    <a:masterClrMapping/>
  </p:clrMapOvr>
  <p:transition spd="med">
    <p:cover dir="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A9FC22B1-E53F-4D1A-A1CF-E1C9ECFB76D4}" type="slidenum">
              <a:rPr lang="en-US" altLang="tr-TR"/>
              <a:pPr/>
              <a:t>‹#›</a:t>
            </a:fld>
            <a:endParaRPr lang="en-US" altLang="tr-TR"/>
          </a:p>
        </p:txBody>
      </p:sp>
    </p:spTree>
    <p:extLst>
      <p:ext uri="{BB962C8B-B14F-4D97-AF65-F5344CB8AC3E}">
        <p14:creationId xmlns:p14="http://schemas.microsoft.com/office/powerpoint/2010/main" val="430737233"/>
      </p:ext>
    </p:extLst>
  </p:cSld>
  <p:clrMapOvr>
    <a:masterClrMapping/>
  </p:clrMapOvr>
  <p:transition spd="med">
    <p:cover dir="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CCFC490D-F415-4408-9ECF-6A5208968672}" type="slidenum">
              <a:rPr lang="en-US" altLang="tr-TR"/>
              <a:pPr/>
              <a:t>‹#›</a:t>
            </a:fld>
            <a:endParaRPr lang="en-US" altLang="tr-TR"/>
          </a:p>
        </p:txBody>
      </p:sp>
    </p:spTree>
    <p:extLst>
      <p:ext uri="{BB962C8B-B14F-4D97-AF65-F5344CB8AC3E}">
        <p14:creationId xmlns:p14="http://schemas.microsoft.com/office/powerpoint/2010/main" val="3873132742"/>
      </p:ext>
    </p:extLst>
  </p:cSld>
  <p:clrMapOvr>
    <a:masterClrMapping/>
  </p:clrMapOvr>
  <p:transition spd="med">
    <p:cover dir="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5F211F39-58C2-483C-8687-B363CAC8D6AC}" type="slidenum">
              <a:rPr lang="en-US" altLang="tr-TR"/>
              <a:pPr/>
              <a:t>‹#›</a:t>
            </a:fld>
            <a:endParaRPr lang="en-US" altLang="tr-TR"/>
          </a:p>
        </p:txBody>
      </p:sp>
    </p:spTree>
    <p:extLst>
      <p:ext uri="{BB962C8B-B14F-4D97-AF65-F5344CB8AC3E}">
        <p14:creationId xmlns:p14="http://schemas.microsoft.com/office/powerpoint/2010/main" val="3052474683"/>
      </p:ext>
    </p:extLst>
  </p:cSld>
  <p:clrMapOvr>
    <a:masterClrMapping/>
  </p:clrMapOvr>
  <p:transition spd="med">
    <p:cover dir="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E877E9E-A482-498C-A1A5-9EB22F809064}" type="slidenum">
              <a:rPr lang="en-US" altLang="tr-TR"/>
              <a:pPr/>
              <a:t>‹#›</a:t>
            </a:fld>
            <a:endParaRPr lang="en-US" altLang="tr-TR"/>
          </a:p>
        </p:txBody>
      </p:sp>
    </p:spTree>
    <p:extLst>
      <p:ext uri="{BB962C8B-B14F-4D97-AF65-F5344CB8AC3E}">
        <p14:creationId xmlns:p14="http://schemas.microsoft.com/office/powerpoint/2010/main" val="2070027639"/>
      </p:ext>
    </p:extLst>
  </p:cSld>
  <p:clrMapOvr>
    <a:masterClrMapping/>
  </p:clrMapOvr>
  <p:transition spd="med">
    <p:cover dir="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1182521-D06E-4B47-B416-BC89FEB4D67D}" type="slidenum">
              <a:rPr lang="en-US" altLang="tr-TR"/>
              <a:pPr/>
              <a:t>‹#›</a:t>
            </a:fld>
            <a:endParaRPr lang="en-US" altLang="tr-TR"/>
          </a:p>
        </p:txBody>
      </p:sp>
    </p:spTree>
    <p:extLst>
      <p:ext uri="{BB962C8B-B14F-4D97-AF65-F5344CB8AC3E}">
        <p14:creationId xmlns:p14="http://schemas.microsoft.com/office/powerpoint/2010/main" val="3355147106"/>
      </p:ext>
    </p:extLst>
  </p:cSld>
  <p:clrMapOvr>
    <a:masterClrMapping/>
  </p:clrMapOvr>
  <p:transition spd="med">
    <p:cover dir="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5C0F3BF-A86F-45D7-84C4-CF9E62D1D84B}" type="slidenum">
              <a:rPr lang="en-US" altLang="tr-TR"/>
              <a:pPr/>
              <a:t>‹#›</a:t>
            </a:fld>
            <a:endParaRPr lang="en-US" altLang="tr-TR"/>
          </a:p>
        </p:txBody>
      </p:sp>
    </p:spTree>
    <p:extLst>
      <p:ext uri="{BB962C8B-B14F-4D97-AF65-F5344CB8AC3E}">
        <p14:creationId xmlns:p14="http://schemas.microsoft.com/office/powerpoint/2010/main" val="3287751014"/>
      </p:ext>
    </p:extLst>
  </p:cSld>
  <p:clrMapOvr>
    <a:masterClrMapping/>
  </p:clrMapOvr>
  <p:transition spd="med">
    <p:cover dir="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53E08CCA-38D5-4EA9-8D09-2FC133F15D71}" type="slidenum">
              <a:rPr lang="en-US" altLang="tr-TR"/>
              <a:pPr/>
              <a:t>‹#›</a:t>
            </a:fld>
            <a:endParaRPr lang="en-US" altLang="tr-TR"/>
          </a:p>
        </p:txBody>
      </p:sp>
    </p:spTree>
    <p:extLst>
      <p:ext uri="{BB962C8B-B14F-4D97-AF65-F5344CB8AC3E}">
        <p14:creationId xmlns:p14="http://schemas.microsoft.com/office/powerpoint/2010/main" val="1862889503"/>
      </p:ext>
    </p:extLst>
  </p:cSld>
  <p:clrMapOvr>
    <a:masterClrMapping/>
  </p:clrMapOvr>
  <p:transition spd="med">
    <p:cover dir="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1B7BEDA9-9142-4CCA-A5A9-5CD9A307FC5E}" type="slidenum">
              <a:rPr lang="en-US" altLang="tr-TR"/>
              <a:pPr/>
              <a:t>‹#›</a:t>
            </a:fld>
            <a:endParaRPr lang="en-US" altLang="tr-TR"/>
          </a:p>
        </p:txBody>
      </p:sp>
    </p:spTree>
    <p:extLst>
      <p:ext uri="{BB962C8B-B14F-4D97-AF65-F5344CB8AC3E}">
        <p14:creationId xmlns:p14="http://schemas.microsoft.com/office/powerpoint/2010/main" val="1317135859"/>
      </p:ext>
    </p:extLst>
  </p:cSld>
  <p:clrMapOvr>
    <a:masterClrMapping/>
  </p:clrMapOvr>
  <p:transition spd="med">
    <p:cover dir="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F9E9585C-7DFB-467D-93BA-E96FE09DAEFF}" type="slidenum">
              <a:rPr lang="en-US" altLang="tr-TR"/>
              <a:pPr/>
              <a:t>‹#›</a:t>
            </a:fld>
            <a:endParaRPr lang="en-US" altLang="tr-TR"/>
          </a:p>
        </p:txBody>
      </p:sp>
    </p:spTree>
    <p:extLst>
      <p:ext uri="{BB962C8B-B14F-4D97-AF65-F5344CB8AC3E}">
        <p14:creationId xmlns:p14="http://schemas.microsoft.com/office/powerpoint/2010/main" val="867627530"/>
      </p:ext>
    </p:extLst>
  </p:cSld>
  <p:clrMapOvr>
    <a:masterClrMapping/>
  </p:clrMapOvr>
  <p:transition spd="med">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054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B5249C7F-1D40-4F63-8C29-38CAFAC892D8}" type="slidenum">
              <a:rPr lang="en-US" altLang="tr-TR"/>
              <a:pPr/>
              <a:t>‹#›</a:t>
            </a:fld>
            <a:endParaRPr lang="en-US" altLang="tr-TR"/>
          </a:p>
        </p:txBody>
      </p:sp>
    </p:spTree>
    <p:extLst>
      <p:ext uri="{BB962C8B-B14F-4D97-AF65-F5344CB8AC3E}">
        <p14:creationId xmlns:p14="http://schemas.microsoft.com/office/powerpoint/2010/main" val="2733981589"/>
      </p:ext>
    </p:extLst>
  </p:cSld>
  <p:clrMapOvr>
    <a:masterClrMapping/>
  </p:clrMapOvr>
  <p:transition spd="med">
    <p:cover dir="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557A1A12-A9A0-471A-B093-11939696EA4F}" type="slidenum">
              <a:rPr lang="en-US" altLang="tr-TR"/>
              <a:pPr/>
              <a:t>‹#›</a:t>
            </a:fld>
            <a:endParaRPr lang="en-US" altLang="tr-TR"/>
          </a:p>
        </p:txBody>
      </p:sp>
    </p:spTree>
    <p:extLst>
      <p:ext uri="{BB962C8B-B14F-4D97-AF65-F5344CB8AC3E}">
        <p14:creationId xmlns:p14="http://schemas.microsoft.com/office/powerpoint/2010/main" val="113719246"/>
      </p:ext>
    </p:extLst>
  </p:cSld>
  <p:clrMapOvr>
    <a:masterClrMapping/>
  </p:clrMapOvr>
  <p:transition spd="med">
    <p:cover dir="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66A3F86C-DF8D-4F32-9A94-2AE328953116}" type="slidenum">
              <a:rPr lang="en-US" altLang="tr-TR"/>
              <a:pPr/>
              <a:t>‹#›</a:t>
            </a:fld>
            <a:endParaRPr lang="en-US" altLang="tr-TR"/>
          </a:p>
        </p:txBody>
      </p:sp>
    </p:spTree>
    <p:extLst>
      <p:ext uri="{BB962C8B-B14F-4D97-AF65-F5344CB8AC3E}">
        <p14:creationId xmlns:p14="http://schemas.microsoft.com/office/powerpoint/2010/main" val="3882082642"/>
      </p:ext>
    </p:extLst>
  </p:cSld>
  <p:clrMapOvr>
    <a:masterClrMapping/>
  </p:clrMapOvr>
  <p:transition spd="med">
    <p:cover dir="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A074F5D6-FE8B-49C4-91A6-3858350E769B}" type="slidenum">
              <a:rPr lang="en-US" altLang="tr-TR"/>
              <a:pPr/>
              <a:t>‹#›</a:t>
            </a:fld>
            <a:endParaRPr lang="en-US" altLang="tr-TR"/>
          </a:p>
        </p:txBody>
      </p:sp>
    </p:spTree>
    <p:extLst>
      <p:ext uri="{BB962C8B-B14F-4D97-AF65-F5344CB8AC3E}">
        <p14:creationId xmlns:p14="http://schemas.microsoft.com/office/powerpoint/2010/main" val="3651913314"/>
      </p:ext>
    </p:extLst>
  </p:cSld>
  <p:clrMapOvr>
    <a:masterClrMapping/>
  </p:clrMapOvr>
  <p:transition spd="med">
    <p:cover dir="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E1259D55-C371-41C3-A334-708D0FB16468}" type="slidenum">
              <a:rPr lang="en-US" altLang="tr-TR"/>
              <a:pPr/>
              <a:t>‹#›</a:t>
            </a:fld>
            <a:endParaRPr lang="en-US" altLang="tr-TR"/>
          </a:p>
        </p:txBody>
      </p:sp>
    </p:spTree>
    <p:extLst>
      <p:ext uri="{BB962C8B-B14F-4D97-AF65-F5344CB8AC3E}">
        <p14:creationId xmlns:p14="http://schemas.microsoft.com/office/powerpoint/2010/main" val="3995410896"/>
      </p:ext>
    </p:extLst>
  </p:cSld>
  <p:clrMapOvr>
    <a:masterClrMapping/>
  </p:clrMapOvr>
  <p:transition spd="med">
    <p:cover dir="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F839F4B-6F87-44D3-B266-6D60918186D6}" type="slidenum">
              <a:rPr lang="en-US" altLang="tr-TR"/>
              <a:pPr/>
              <a:t>‹#›</a:t>
            </a:fld>
            <a:endParaRPr lang="en-US" altLang="tr-TR"/>
          </a:p>
        </p:txBody>
      </p:sp>
    </p:spTree>
    <p:extLst>
      <p:ext uri="{BB962C8B-B14F-4D97-AF65-F5344CB8AC3E}">
        <p14:creationId xmlns:p14="http://schemas.microsoft.com/office/powerpoint/2010/main" val="1671970301"/>
      </p:ext>
    </p:extLst>
  </p:cSld>
  <p:clrMapOvr>
    <a:masterClrMapping/>
  </p:clrMapOvr>
  <p:transition spd="med">
    <p:cover dir="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676400"/>
            <a:ext cx="2057400" cy="4449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76400"/>
            <a:ext cx="6019800" cy="4449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AA498B0-9EFD-426F-9928-F9D7A21CBCD3}" type="slidenum">
              <a:rPr lang="en-US" altLang="tr-TR"/>
              <a:pPr/>
              <a:t>‹#›</a:t>
            </a:fld>
            <a:endParaRPr lang="en-US" altLang="tr-TR"/>
          </a:p>
        </p:txBody>
      </p:sp>
    </p:spTree>
    <p:extLst>
      <p:ext uri="{BB962C8B-B14F-4D97-AF65-F5344CB8AC3E}">
        <p14:creationId xmlns:p14="http://schemas.microsoft.com/office/powerpoint/2010/main" val="773191570"/>
      </p:ext>
    </p:extLst>
  </p:cSld>
  <p:clrMapOvr>
    <a:masterClrMapping/>
  </p:clrMapOvr>
  <p:transition spd="med">
    <p:cover dir="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DA2FDBE2-9123-48C0-9D9E-FCCCC30B65A6}" type="slidenum">
              <a:rPr lang="en-US" altLang="tr-TR"/>
              <a:pPr/>
              <a:t>‹#›</a:t>
            </a:fld>
            <a:endParaRPr lang="en-US" altLang="tr-TR"/>
          </a:p>
        </p:txBody>
      </p:sp>
    </p:spTree>
    <p:extLst>
      <p:ext uri="{BB962C8B-B14F-4D97-AF65-F5344CB8AC3E}">
        <p14:creationId xmlns:p14="http://schemas.microsoft.com/office/powerpoint/2010/main" val="2054531534"/>
      </p:ext>
    </p:extLst>
  </p:cSld>
  <p:clrMapOvr>
    <a:masterClrMapping/>
  </p:clrMapOvr>
  <p:transition spd="med">
    <p:cover dir="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6877D09-27C6-4AA8-A2C5-1F4694A18240}" type="slidenum">
              <a:rPr lang="en-US" altLang="tr-TR"/>
              <a:pPr/>
              <a:t>‹#›</a:t>
            </a:fld>
            <a:endParaRPr lang="en-US" altLang="tr-TR"/>
          </a:p>
        </p:txBody>
      </p:sp>
    </p:spTree>
    <p:extLst>
      <p:ext uri="{BB962C8B-B14F-4D97-AF65-F5344CB8AC3E}">
        <p14:creationId xmlns:p14="http://schemas.microsoft.com/office/powerpoint/2010/main" val="2619637570"/>
      </p:ext>
    </p:extLst>
  </p:cSld>
  <p:clrMapOvr>
    <a:masterClrMapping/>
  </p:clrMapOvr>
  <p:transition spd="med">
    <p:cover dir="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859DAF7-BD26-4B4A-BC6B-89D4538B2C7D}" type="slidenum">
              <a:rPr lang="en-US" altLang="tr-TR"/>
              <a:pPr/>
              <a:t>‹#›</a:t>
            </a:fld>
            <a:endParaRPr lang="en-US" altLang="tr-TR"/>
          </a:p>
        </p:txBody>
      </p:sp>
    </p:spTree>
    <p:extLst>
      <p:ext uri="{BB962C8B-B14F-4D97-AF65-F5344CB8AC3E}">
        <p14:creationId xmlns:p14="http://schemas.microsoft.com/office/powerpoint/2010/main" val="1152188250"/>
      </p:ext>
    </p:extLst>
  </p:cSld>
  <p:clrMapOvr>
    <a:masterClrMapping/>
  </p:clrMapOvr>
  <p:transition spd="med">
    <p:cover dir="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399EF54B-CFF4-43C6-BA95-58E024E86A3E}" type="slidenum">
              <a:rPr lang="en-US" altLang="tr-TR"/>
              <a:pPr/>
              <a:t>‹#›</a:t>
            </a:fld>
            <a:endParaRPr lang="en-US" altLang="tr-TR"/>
          </a:p>
        </p:txBody>
      </p:sp>
    </p:spTree>
    <p:extLst>
      <p:ext uri="{BB962C8B-B14F-4D97-AF65-F5344CB8AC3E}">
        <p14:creationId xmlns:p14="http://schemas.microsoft.com/office/powerpoint/2010/main" val="3255799310"/>
      </p:ext>
    </p:extLst>
  </p:cSld>
  <p:clrMapOvr>
    <a:masterClrMapping/>
  </p:clrMapOvr>
  <p:transition spd="med">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F9D1E49B-43D8-4453-B140-19040244C06C}" type="slidenum">
              <a:rPr lang="en-US" altLang="tr-TR"/>
              <a:pPr/>
              <a:t>‹#›</a:t>
            </a:fld>
            <a:endParaRPr lang="en-US" altLang="tr-TR"/>
          </a:p>
        </p:txBody>
      </p:sp>
    </p:spTree>
    <p:extLst>
      <p:ext uri="{BB962C8B-B14F-4D97-AF65-F5344CB8AC3E}">
        <p14:creationId xmlns:p14="http://schemas.microsoft.com/office/powerpoint/2010/main" val="2126465693"/>
      </p:ext>
    </p:extLst>
  </p:cSld>
  <p:clrMapOvr>
    <a:masterClrMapping/>
  </p:clrMapOvr>
  <p:transition spd="med">
    <p:cover dir="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91009AD5-C602-4DA5-9C5F-E43331E14BA2}" type="slidenum">
              <a:rPr lang="en-US" altLang="tr-TR"/>
              <a:pPr/>
              <a:t>‹#›</a:t>
            </a:fld>
            <a:endParaRPr lang="en-US" altLang="tr-TR"/>
          </a:p>
        </p:txBody>
      </p:sp>
    </p:spTree>
    <p:extLst>
      <p:ext uri="{BB962C8B-B14F-4D97-AF65-F5344CB8AC3E}">
        <p14:creationId xmlns:p14="http://schemas.microsoft.com/office/powerpoint/2010/main" val="1729799415"/>
      </p:ext>
    </p:extLst>
  </p:cSld>
  <p:clrMapOvr>
    <a:masterClrMapping/>
  </p:clrMapOvr>
  <p:transition spd="med">
    <p:cover dir="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2662E477-E18E-4A58-8EF8-7DC30FC8ECA2}" type="slidenum">
              <a:rPr lang="en-US" altLang="tr-TR"/>
              <a:pPr/>
              <a:t>‹#›</a:t>
            </a:fld>
            <a:endParaRPr lang="en-US" altLang="tr-TR"/>
          </a:p>
        </p:txBody>
      </p:sp>
    </p:spTree>
    <p:extLst>
      <p:ext uri="{BB962C8B-B14F-4D97-AF65-F5344CB8AC3E}">
        <p14:creationId xmlns:p14="http://schemas.microsoft.com/office/powerpoint/2010/main" val="3773712843"/>
      </p:ext>
    </p:extLst>
  </p:cSld>
  <p:clrMapOvr>
    <a:masterClrMapping/>
  </p:clrMapOvr>
  <p:transition spd="med">
    <p:cover dir="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1BF7CF18-7E0A-4E6A-AC43-815303B26B7C}" type="slidenum">
              <a:rPr lang="en-US" altLang="tr-TR"/>
              <a:pPr/>
              <a:t>‹#›</a:t>
            </a:fld>
            <a:endParaRPr lang="en-US" altLang="tr-TR"/>
          </a:p>
        </p:txBody>
      </p:sp>
    </p:spTree>
    <p:extLst>
      <p:ext uri="{BB962C8B-B14F-4D97-AF65-F5344CB8AC3E}">
        <p14:creationId xmlns:p14="http://schemas.microsoft.com/office/powerpoint/2010/main" val="3567292007"/>
      </p:ext>
    </p:extLst>
  </p:cSld>
  <p:clrMapOvr>
    <a:masterClrMapping/>
  </p:clrMapOvr>
  <p:transition spd="med">
    <p:cover dir="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02B15619-4242-4B0D-AC35-342029B3521D}" type="slidenum">
              <a:rPr lang="en-US" altLang="tr-TR"/>
              <a:pPr/>
              <a:t>‹#›</a:t>
            </a:fld>
            <a:endParaRPr lang="en-US" altLang="tr-TR"/>
          </a:p>
        </p:txBody>
      </p:sp>
    </p:spTree>
    <p:extLst>
      <p:ext uri="{BB962C8B-B14F-4D97-AF65-F5344CB8AC3E}">
        <p14:creationId xmlns:p14="http://schemas.microsoft.com/office/powerpoint/2010/main" val="3400707394"/>
      </p:ext>
    </p:extLst>
  </p:cSld>
  <p:clrMapOvr>
    <a:masterClrMapping/>
  </p:clrMapOvr>
  <p:transition spd="med">
    <p:cover dir="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FDAC643B-5A73-4982-A0DF-A5E692E026FE}" type="slidenum">
              <a:rPr lang="en-US" altLang="tr-TR"/>
              <a:pPr/>
              <a:t>‹#›</a:t>
            </a:fld>
            <a:endParaRPr lang="en-US" altLang="tr-TR"/>
          </a:p>
        </p:txBody>
      </p:sp>
    </p:spTree>
    <p:extLst>
      <p:ext uri="{BB962C8B-B14F-4D97-AF65-F5344CB8AC3E}">
        <p14:creationId xmlns:p14="http://schemas.microsoft.com/office/powerpoint/2010/main" val="1976892410"/>
      </p:ext>
    </p:extLst>
  </p:cSld>
  <p:clrMapOvr>
    <a:masterClrMapping/>
  </p:clrMapOvr>
  <p:transition spd="med">
    <p:cover dir="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BA493A5-054E-480C-9822-A7D9B762FE99}" type="slidenum">
              <a:rPr lang="en-US" altLang="tr-TR"/>
              <a:pPr/>
              <a:t>‹#›</a:t>
            </a:fld>
            <a:endParaRPr lang="en-US" altLang="tr-TR"/>
          </a:p>
        </p:txBody>
      </p:sp>
    </p:spTree>
    <p:extLst>
      <p:ext uri="{BB962C8B-B14F-4D97-AF65-F5344CB8AC3E}">
        <p14:creationId xmlns:p14="http://schemas.microsoft.com/office/powerpoint/2010/main" val="1573126576"/>
      </p:ext>
    </p:extLst>
  </p:cSld>
  <p:clrMapOvr>
    <a:masterClrMapping/>
  </p:clrMapOvr>
  <p:transition spd="med">
    <p:cover dir="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C6D7B88-4F06-4DB4-A0D6-4FE8D3FD5FE3}" type="slidenum">
              <a:rPr lang="en-US" altLang="tr-TR"/>
              <a:pPr/>
              <a:t>‹#›</a:t>
            </a:fld>
            <a:endParaRPr lang="en-US" altLang="tr-TR"/>
          </a:p>
        </p:txBody>
      </p:sp>
    </p:spTree>
    <p:extLst>
      <p:ext uri="{BB962C8B-B14F-4D97-AF65-F5344CB8AC3E}">
        <p14:creationId xmlns:p14="http://schemas.microsoft.com/office/powerpoint/2010/main" val="480726661"/>
      </p:ext>
    </p:extLst>
  </p:cSld>
  <p:clrMapOvr>
    <a:masterClrMapping/>
  </p:clrMapOvr>
  <p:transition spd="med">
    <p:cover dir="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8D5B3DDF-4149-446F-B1CD-58C61FCB94C7}" type="slidenum">
              <a:rPr lang="en-US" altLang="tr-TR"/>
              <a:pPr/>
              <a:t>‹#›</a:t>
            </a:fld>
            <a:endParaRPr lang="en-US" altLang="tr-TR"/>
          </a:p>
        </p:txBody>
      </p:sp>
    </p:spTree>
    <p:extLst>
      <p:ext uri="{BB962C8B-B14F-4D97-AF65-F5344CB8AC3E}">
        <p14:creationId xmlns:p14="http://schemas.microsoft.com/office/powerpoint/2010/main" val="1578871874"/>
      </p:ext>
    </p:extLst>
  </p:cSld>
  <p:clrMapOvr>
    <a:masterClrMapping/>
  </p:clrMapOvr>
  <p:transition spd="med">
    <p:cover dir="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B327FE5-F924-4EC1-A9F6-47E441395900}" type="slidenum">
              <a:rPr lang="en-US" altLang="tr-TR"/>
              <a:pPr/>
              <a:t>‹#›</a:t>
            </a:fld>
            <a:endParaRPr lang="en-US" altLang="tr-TR"/>
          </a:p>
        </p:txBody>
      </p:sp>
    </p:spTree>
    <p:extLst>
      <p:ext uri="{BB962C8B-B14F-4D97-AF65-F5344CB8AC3E}">
        <p14:creationId xmlns:p14="http://schemas.microsoft.com/office/powerpoint/2010/main" val="4228064319"/>
      </p:ext>
    </p:extLst>
  </p:cSld>
  <p:clrMapOvr>
    <a:masterClrMapping/>
  </p:clrMapOvr>
  <p:transition spd="med">
    <p:cover dir="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AC2D466-1CB7-44A6-9A8E-CF47D29F61D3}" type="slidenum">
              <a:rPr lang="en-US" altLang="tr-TR"/>
              <a:pPr/>
              <a:t>‹#›</a:t>
            </a:fld>
            <a:endParaRPr lang="en-US" altLang="tr-TR"/>
          </a:p>
        </p:txBody>
      </p:sp>
    </p:spTree>
    <p:extLst>
      <p:ext uri="{BB962C8B-B14F-4D97-AF65-F5344CB8AC3E}">
        <p14:creationId xmlns:p14="http://schemas.microsoft.com/office/powerpoint/2010/main" val="766986989"/>
      </p:ext>
    </p:extLst>
  </p:cSld>
  <p:clrMapOvr>
    <a:masterClrMapping/>
  </p:clrMapOvr>
  <p:transition spd="med">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779DCD73-D179-4B5A-9802-496031EB7B71}" type="slidenum">
              <a:rPr lang="en-US" altLang="tr-TR"/>
              <a:pPr/>
              <a:t>‹#›</a:t>
            </a:fld>
            <a:endParaRPr lang="en-US" altLang="tr-TR"/>
          </a:p>
        </p:txBody>
      </p:sp>
    </p:spTree>
    <p:extLst>
      <p:ext uri="{BB962C8B-B14F-4D97-AF65-F5344CB8AC3E}">
        <p14:creationId xmlns:p14="http://schemas.microsoft.com/office/powerpoint/2010/main" val="2922658483"/>
      </p:ext>
    </p:extLst>
  </p:cSld>
  <p:clrMapOvr>
    <a:masterClrMapping/>
  </p:clrMapOvr>
  <p:transition spd="med">
    <p:cover dir="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40F81D48-A023-4338-83B9-6AAF932D3367}" type="slidenum">
              <a:rPr lang="en-US" altLang="tr-TR"/>
              <a:pPr/>
              <a:t>‹#›</a:t>
            </a:fld>
            <a:endParaRPr lang="en-US" altLang="tr-TR"/>
          </a:p>
        </p:txBody>
      </p:sp>
    </p:spTree>
    <p:extLst>
      <p:ext uri="{BB962C8B-B14F-4D97-AF65-F5344CB8AC3E}">
        <p14:creationId xmlns:p14="http://schemas.microsoft.com/office/powerpoint/2010/main" val="837405666"/>
      </p:ext>
    </p:extLst>
  </p:cSld>
  <p:clrMapOvr>
    <a:masterClrMapping/>
  </p:clrMapOvr>
  <p:transition spd="med">
    <p:cover dir="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F537250F-14CC-4A4A-83DB-3E148076F427}" type="slidenum">
              <a:rPr lang="en-US" altLang="tr-TR"/>
              <a:pPr/>
              <a:t>‹#›</a:t>
            </a:fld>
            <a:endParaRPr lang="en-US" altLang="tr-TR"/>
          </a:p>
        </p:txBody>
      </p:sp>
    </p:spTree>
    <p:extLst>
      <p:ext uri="{BB962C8B-B14F-4D97-AF65-F5344CB8AC3E}">
        <p14:creationId xmlns:p14="http://schemas.microsoft.com/office/powerpoint/2010/main" val="271208995"/>
      </p:ext>
    </p:extLst>
  </p:cSld>
  <p:clrMapOvr>
    <a:masterClrMapping/>
  </p:clrMapOvr>
  <p:transition spd="med">
    <p:cover dir="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4BB936CE-2031-49E2-8C1F-C3AE64D8EA24}" type="slidenum">
              <a:rPr lang="en-US" altLang="tr-TR"/>
              <a:pPr/>
              <a:t>‹#›</a:t>
            </a:fld>
            <a:endParaRPr lang="en-US" altLang="tr-TR"/>
          </a:p>
        </p:txBody>
      </p:sp>
    </p:spTree>
    <p:extLst>
      <p:ext uri="{BB962C8B-B14F-4D97-AF65-F5344CB8AC3E}">
        <p14:creationId xmlns:p14="http://schemas.microsoft.com/office/powerpoint/2010/main" val="3126535208"/>
      </p:ext>
    </p:extLst>
  </p:cSld>
  <p:clrMapOvr>
    <a:masterClrMapping/>
  </p:clrMapOvr>
  <p:transition spd="med">
    <p:cover dir="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93C94735-5A2E-4E6A-A857-ABB970C3FF71}" type="slidenum">
              <a:rPr lang="en-US" altLang="tr-TR"/>
              <a:pPr/>
              <a:t>‹#›</a:t>
            </a:fld>
            <a:endParaRPr lang="en-US" altLang="tr-TR"/>
          </a:p>
        </p:txBody>
      </p:sp>
    </p:spTree>
    <p:extLst>
      <p:ext uri="{BB962C8B-B14F-4D97-AF65-F5344CB8AC3E}">
        <p14:creationId xmlns:p14="http://schemas.microsoft.com/office/powerpoint/2010/main" val="2902932331"/>
      </p:ext>
    </p:extLst>
  </p:cSld>
  <p:clrMapOvr>
    <a:masterClrMapping/>
  </p:clrMapOvr>
  <p:transition spd="med">
    <p:cover dir="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E91FAD27-B32C-4839-8C9C-56F8546E7A6D}" type="slidenum">
              <a:rPr lang="en-US" altLang="tr-TR"/>
              <a:pPr/>
              <a:t>‹#›</a:t>
            </a:fld>
            <a:endParaRPr lang="en-US" altLang="tr-TR"/>
          </a:p>
        </p:txBody>
      </p:sp>
    </p:spTree>
    <p:extLst>
      <p:ext uri="{BB962C8B-B14F-4D97-AF65-F5344CB8AC3E}">
        <p14:creationId xmlns:p14="http://schemas.microsoft.com/office/powerpoint/2010/main" val="3207509887"/>
      </p:ext>
    </p:extLst>
  </p:cSld>
  <p:clrMapOvr>
    <a:masterClrMapping/>
  </p:clrMapOvr>
  <p:transition spd="med">
    <p:cover dir="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B6842D1F-156E-4EF0-B7E8-4556450FB5C4}" type="slidenum">
              <a:rPr lang="en-US" altLang="tr-TR"/>
              <a:pPr/>
              <a:t>‹#›</a:t>
            </a:fld>
            <a:endParaRPr lang="en-US" altLang="tr-TR"/>
          </a:p>
        </p:txBody>
      </p:sp>
    </p:spTree>
    <p:extLst>
      <p:ext uri="{BB962C8B-B14F-4D97-AF65-F5344CB8AC3E}">
        <p14:creationId xmlns:p14="http://schemas.microsoft.com/office/powerpoint/2010/main" val="2728058485"/>
      </p:ext>
    </p:extLst>
  </p:cSld>
  <p:clrMapOvr>
    <a:masterClrMapping/>
  </p:clrMapOvr>
  <p:transition spd="med">
    <p:cover dir="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21181D14-A07F-4EE9-8DF5-26AFFDD6DEC7}" type="slidenum">
              <a:rPr lang="en-US" altLang="tr-TR"/>
              <a:pPr/>
              <a:t>‹#›</a:t>
            </a:fld>
            <a:endParaRPr lang="en-US" altLang="tr-TR"/>
          </a:p>
        </p:txBody>
      </p:sp>
    </p:spTree>
    <p:extLst>
      <p:ext uri="{BB962C8B-B14F-4D97-AF65-F5344CB8AC3E}">
        <p14:creationId xmlns:p14="http://schemas.microsoft.com/office/powerpoint/2010/main" val="1436067554"/>
      </p:ext>
    </p:extLst>
  </p:cSld>
  <p:clrMapOvr>
    <a:masterClrMapping/>
  </p:clrMapOvr>
  <p:transition spd="med">
    <p:cover dir="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1C47A4D-C38D-4415-9779-BFBDECDFEC10}" type="slidenum">
              <a:rPr lang="en-US" altLang="tr-TR"/>
              <a:pPr/>
              <a:t>‹#›</a:t>
            </a:fld>
            <a:endParaRPr lang="en-US" altLang="tr-TR"/>
          </a:p>
        </p:txBody>
      </p:sp>
    </p:spTree>
    <p:extLst>
      <p:ext uri="{BB962C8B-B14F-4D97-AF65-F5344CB8AC3E}">
        <p14:creationId xmlns:p14="http://schemas.microsoft.com/office/powerpoint/2010/main" val="2702062310"/>
      </p:ext>
    </p:extLst>
  </p:cSld>
  <p:clrMapOvr>
    <a:masterClrMapping/>
  </p:clrMapOvr>
  <p:transition spd="med">
    <p:cover dir="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93826B1-0872-4E5F-9ED4-C0A97F95B998}" type="slidenum">
              <a:rPr lang="en-US" altLang="tr-TR"/>
              <a:pPr/>
              <a:t>‹#›</a:t>
            </a:fld>
            <a:endParaRPr lang="en-US" altLang="tr-TR"/>
          </a:p>
        </p:txBody>
      </p:sp>
    </p:spTree>
    <p:extLst>
      <p:ext uri="{BB962C8B-B14F-4D97-AF65-F5344CB8AC3E}">
        <p14:creationId xmlns:p14="http://schemas.microsoft.com/office/powerpoint/2010/main" val="1725034738"/>
      </p:ext>
    </p:extLst>
  </p:cSld>
  <p:clrMapOvr>
    <a:masterClrMapping/>
  </p:clrMapOvr>
  <p:transition spd="med">
    <p:cover dir="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3CBDCBC-8672-4452-A854-0D4DE3F79FFB}" type="slidenum">
              <a:rPr lang="en-US" altLang="tr-TR"/>
              <a:pPr/>
              <a:t>‹#›</a:t>
            </a:fld>
            <a:endParaRPr lang="en-US" altLang="tr-TR"/>
          </a:p>
        </p:txBody>
      </p:sp>
    </p:spTree>
    <p:extLst>
      <p:ext uri="{BB962C8B-B14F-4D97-AF65-F5344CB8AC3E}">
        <p14:creationId xmlns:p14="http://schemas.microsoft.com/office/powerpoint/2010/main" val="1560728164"/>
      </p:ext>
    </p:extLst>
  </p:cSld>
  <p:clrMapOvr>
    <a:masterClrMapping/>
  </p:clrMapOvr>
  <p:transition spd="med">
    <p:cover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7296620D-D3C7-4162-A7FB-9C7530AD52F4}" type="slidenum">
              <a:rPr lang="en-US" altLang="tr-TR"/>
              <a:pPr/>
              <a:t>‹#›</a:t>
            </a:fld>
            <a:endParaRPr lang="en-US" altLang="tr-TR"/>
          </a:p>
        </p:txBody>
      </p:sp>
    </p:spTree>
    <p:extLst>
      <p:ext uri="{BB962C8B-B14F-4D97-AF65-F5344CB8AC3E}">
        <p14:creationId xmlns:p14="http://schemas.microsoft.com/office/powerpoint/2010/main" val="1959637195"/>
      </p:ext>
    </p:extLst>
  </p:cSld>
  <p:clrMapOvr>
    <a:masterClrMapping/>
  </p:clrMapOvr>
  <p:transition spd="med">
    <p:cover dir="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DB3DBDA1-EF24-4133-8F2D-92E040A2E2D2}" type="slidenum">
              <a:rPr lang="en-US" altLang="tr-TR"/>
              <a:pPr/>
              <a:t>‹#›</a:t>
            </a:fld>
            <a:endParaRPr lang="en-US" altLang="tr-TR"/>
          </a:p>
        </p:txBody>
      </p:sp>
    </p:spTree>
    <p:extLst>
      <p:ext uri="{BB962C8B-B14F-4D97-AF65-F5344CB8AC3E}">
        <p14:creationId xmlns:p14="http://schemas.microsoft.com/office/powerpoint/2010/main" val="832206889"/>
      </p:ext>
    </p:extLst>
  </p:cSld>
  <p:clrMapOvr>
    <a:masterClrMapping/>
  </p:clrMapOvr>
  <p:transition spd="med">
    <p:cover dir="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424B16E9-00BC-4ED0-82A6-579DC54EA5D7}" type="slidenum">
              <a:rPr lang="en-US" altLang="tr-TR"/>
              <a:pPr/>
              <a:t>‹#›</a:t>
            </a:fld>
            <a:endParaRPr lang="en-US" altLang="tr-TR"/>
          </a:p>
        </p:txBody>
      </p:sp>
    </p:spTree>
    <p:extLst>
      <p:ext uri="{BB962C8B-B14F-4D97-AF65-F5344CB8AC3E}">
        <p14:creationId xmlns:p14="http://schemas.microsoft.com/office/powerpoint/2010/main" val="1662927483"/>
      </p:ext>
    </p:extLst>
  </p:cSld>
  <p:clrMapOvr>
    <a:masterClrMapping/>
  </p:clrMapOvr>
  <p:transition spd="med">
    <p:cover dir="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EF7ADB0C-C5AF-413B-B263-DB5EEBBAADD1}" type="slidenum">
              <a:rPr lang="en-US" altLang="tr-TR"/>
              <a:pPr/>
              <a:t>‹#›</a:t>
            </a:fld>
            <a:endParaRPr lang="en-US" altLang="tr-TR"/>
          </a:p>
        </p:txBody>
      </p:sp>
    </p:spTree>
    <p:extLst>
      <p:ext uri="{BB962C8B-B14F-4D97-AF65-F5344CB8AC3E}">
        <p14:creationId xmlns:p14="http://schemas.microsoft.com/office/powerpoint/2010/main" val="3051036244"/>
      </p:ext>
    </p:extLst>
  </p:cSld>
  <p:clrMapOvr>
    <a:masterClrMapping/>
  </p:clrMapOvr>
  <p:transition spd="med">
    <p:cover dir="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513C991E-BF20-45D0-ADED-A814FB12E6A6}" type="slidenum">
              <a:rPr lang="en-US" altLang="tr-TR"/>
              <a:pPr/>
              <a:t>‹#›</a:t>
            </a:fld>
            <a:endParaRPr lang="en-US" altLang="tr-TR"/>
          </a:p>
        </p:txBody>
      </p:sp>
    </p:spTree>
    <p:extLst>
      <p:ext uri="{BB962C8B-B14F-4D97-AF65-F5344CB8AC3E}">
        <p14:creationId xmlns:p14="http://schemas.microsoft.com/office/powerpoint/2010/main" val="4170262489"/>
      </p:ext>
    </p:extLst>
  </p:cSld>
  <p:clrMapOvr>
    <a:masterClrMapping/>
  </p:clrMapOvr>
  <p:transition spd="med">
    <p:cover dir="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EE1C8145-7DE7-4A44-83D9-40B21F9B8141}" type="slidenum">
              <a:rPr lang="en-US" altLang="tr-TR"/>
              <a:pPr/>
              <a:t>‹#›</a:t>
            </a:fld>
            <a:endParaRPr lang="en-US" altLang="tr-TR"/>
          </a:p>
        </p:txBody>
      </p:sp>
    </p:spTree>
    <p:extLst>
      <p:ext uri="{BB962C8B-B14F-4D97-AF65-F5344CB8AC3E}">
        <p14:creationId xmlns:p14="http://schemas.microsoft.com/office/powerpoint/2010/main" val="3319764667"/>
      </p:ext>
    </p:extLst>
  </p:cSld>
  <p:clrMapOvr>
    <a:masterClrMapping/>
  </p:clrMapOvr>
  <p:transition spd="med">
    <p:cover dir="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27C0D0B5-4577-4071-82A9-66C24F8E3E0F}" type="slidenum">
              <a:rPr lang="en-US" altLang="tr-TR"/>
              <a:pPr/>
              <a:t>‹#›</a:t>
            </a:fld>
            <a:endParaRPr lang="en-US" altLang="tr-TR"/>
          </a:p>
        </p:txBody>
      </p:sp>
    </p:spTree>
    <p:extLst>
      <p:ext uri="{BB962C8B-B14F-4D97-AF65-F5344CB8AC3E}">
        <p14:creationId xmlns:p14="http://schemas.microsoft.com/office/powerpoint/2010/main" val="1545016210"/>
      </p:ext>
    </p:extLst>
  </p:cSld>
  <p:clrMapOvr>
    <a:masterClrMapping/>
  </p:clrMapOvr>
  <p:transition spd="med">
    <p:cover dir="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11631FEC-F028-413A-8CE6-9716C93E36FA}" type="slidenum">
              <a:rPr lang="en-US" altLang="tr-TR"/>
              <a:pPr/>
              <a:t>‹#›</a:t>
            </a:fld>
            <a:endParaRPr lang="en-US" altLang="tr-TR"/>
          </a:p>
        </p:txBody>
      </p:sp>
    </p:spTree>
    <p:extLst>
      <p:ext uri="{BB962C8B-B14F-4D97-AF65-F5344CB8AC3E}">
        <p14:creationId xmlns:p14="http://schemas.microsoft.com/office/powerpoint/2010/main" val="3820902601"/>
      </p:ext>
    </p:extLst>
  </p:cSld>
  <p:clrMapOvr>
    <a:masterClrMapping/>
  </p:clrMapOvr>
  <p:transition spd="med">
    <p:cover dir="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3ACD3CAA-7587-46A7-AF92-D66E7813B087}" type="slidenum">
              <a:rPr lang="en-US" altLang="tr-TR"/>
              <a:pPr/>
              <a:t>‹#›</a:t>
            </a:fld>
            <a:endParaRPr lang="en-US" altLang="tr-TR"/>
          </a:p>
        </p:txBody>
      </p:sp>
    </p:spTree>
    <p:extLst>
      <p:ext uri="{BB962C8B-B14F-4D97-AF65-F5344CB8AC3E}">
        <p14:creationId xmlns:p14="http://schemas.microsoft.com/office/powerpoint/2010/main" val="3618745386"/>
      </p:ext>
    </p:extLst>
  </p:cSld>
  <p:clrMapOvr>
    <a:masterClrMapping/>
  </p:clrMapOvr>
  <p:transition spd="med">
    <p:cover dir="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676400"/>
            <a:ext cx="2057400" cy="4449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76400"/>
            <a:ext cx="6019800" cy="4449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993D7F9F-F9E3-4F2F-9E0D-8B23A918BAA3}" type="slidenum">
              <a:rPr lang="en-US" altLang="tr-TR"/>
              <a:pPr/>
              <a:t>‹#›</a:t>
            </a:fld>
            <a:endParaRPr lang="en-US" altLang="tr-TR"/>
          </a:p>
        </p:txBody>
      </p:sp>
    </p:spTree>
    <p:extLst>
      <p:ext uri="{BB962C8B-B14F-4D97-AF65-F5344CB8AC3E}">
        <p14:creationId xmlns:p14="http://schemas.microsoft.com/office/powerpoint/2010/main" val="3318113172"/>
      </p:ext>
    </p:extLst>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DB32F6B-F242-48BF-AAC7-63C4B911923B}" type="slidenum">
              <a:rPr lang="en-US" altLang="tr-TR"/>
              <a:pPr/>
              <a:t>‹#›</a:t>
            </a:fld>
            <a:endParaRPr lang="en-US" altLang="tr-TR"/>
          </a:p>
        </p:txBody>
      </p:sp>
    </p:spTree>
    <p:extLst>
      <p:ext uri="{BB962C8B-B14F-4D97-AF65-F5344CB8AC3E}">
        <p14:creationId xmlns:p14="http://schemas.microsoft.com/office/powerpoint/2010/main" val="3742144335"/>
      </p:ext>
    </p:extLst>
  </p:cSld>
  <p:clrMapOvr>
    <a:masterClrMapping/>
  </p:clrMapOvr>
  <p:transition spd="med">
    <p:cover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9F99CEF7-79F0-4A04-AFC2-C000CCC98665}" type="slidenum">
              <a:rPr lang="en-US" altLang="tr-TR"/>
              <a:pPr/>
              <a:t>‹#›</a:t>
            </a:fld>
            <a:endParaRPr lang="en-US" altLang="tr-TR"/>
          </a:p>
        </p:txBody>
      </p:sp>
    </p:spTree>
    <p:extLst>
      <p:ext uri="{BB962C8B-B14F-4D97-AF65-F5344CB8AC3E}">
        <p14:creationId xmlns:p14="http://schemas.microsoft.com/office/powerpoint/2010/main" val="1489320109"/>
      </p:ext>
    </p:extLst>
  </p:cSld>
  <p:clrMapOvr>
    <a:masterClrMapping/>
  </p:clrMapOvr>
  <p:transition spd="med">
    <p:cover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69EB1310-7C72-48A4-B4BC-8ECAE675BA17}" type="slidenum">
              <a:rPr lang="en-US" altLang="tr-TR"/>
              <a:pPr/>
              <a:t>‹#›</a:t>
            </a:fld>
            <a:endParaRPr lang="en-US" altLang="tr-TR"/>
          </a:p>
        </p:txBody>
      </p:sp>
    </p:spTree>
    <p:extLst>
      <p:ext uri="{BB962C8B-B14F-4D97-AF65-F5344CB8AC3E}">
        <p14:creationId xmlns:p14="http://schemas.microsoft.com/office/powerpoint/2010/main" val="3655044483"/>
      </p:ext>
    </p:extLst>
  </p:cSld>
  <p:clrMapOvr>
    <a:masterClrMapping/>
  </p:clrMapOvr>
  <p:transition spd="med">
    <p:cover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9C5CE16B-532E-4CAB-A83B-D20EACD6AC42}" type="slidenum">
              <a:rPr lang="en-US" altLang="tr-TR"/>
              <a:pPr/>
              <a:t>‹#›</a:t>
            </a:fld>
            <a:endParaRPr lang="en-US" altLang="tr-TR"/>
          </a:p>
        </p:txBody>
      </p:sp>
    </p:spTree>
    <p:extLst>
      <p:ext uri="{BB962C8B-B14F-4D97-AF65-F5344CB8AC3E}">
        <p14:creationId xmlns:p14="http://schemas.microsoft.com/office/powerpoint/2010/main" val="197693358"/>
      </p:ext>
    </p:extLst>
  </p:cSld>
  <p:clrMapOvr>
    <a:masterClrMapping/>
  </p:clrMapOvr>
  <p:transition spd="med">
    <p:cover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1295400"/>
            <a:ext cx="2057400" cy="4830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1295400"/>
            <a:ext cx="6019800" cy="4830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86DC3949-287E-44CD-92A1-FF03742B6B61}" type="slidenum">
              <a:rPr lang="en-US" altLang="tr-TR"/>
              <a:pPr/>
              <a:t>‹#›</a:t>
            </a:fld>
            <a:endParaRPr lang="en-US" altLang="tr-TR"/>
          </a:p>
        </p:txBody>
      </p:sp>
    </p:spTree>
    <p:extLst>
      <p:ext uri="{BB962C8B-B14F-4D97-AF65-F5344CB8AC3E}">
        <p14:creationId xmlns:p14="http://schemas.microsoft.com/office/powerpoint/2010/main" val="3823445839"/>
      </p:ext>
    </p:extLst>
  </p:cSld>
  <p:clrMapOvr>
    <a:masterClrMapping/>
  </p:clrMapOvr>
  <p:transition spd="med">
    <p:cover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A17228E-F96F-41D7-BB43-D16CAF34DAA3}" type="slidenum">
              <a:rPr lang="en-US" altLang="tr-TR"/>
              <a:pPr/>
              <a:t>‹#›</a:t>
            </a:fld>
            <a:endParaRPr lang="en-US" altLang="tr-TR"/>
          </a:p>
        </p:txBody>
      </p:sp>
    </p:spTree>
    <p:extLst>
      <p:ext uri="{BB962C8B-B14F-4D97-AF65-F5344CB8AC3E}">
        <p14:creationId xmlns:p14="http://schemas.microsoft.com/office/powerpoint/2010/main" val="4280326562"/>
      </p:ext>
    </p:extLst>
  </p:cSld>
  <p:clrMapOvr>
    <a:masterClrMapping/>
  </p:clrMapOvr>
  <p:transition spd="med">
    <p:cover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5A15D26A-9574-4322-B761-98062BB96245}" type="slidenum">
              <a:rPr lang="en-US" altLang="tr-TR"/>
              <a:pPr/>
              <a:t>‹#›</a:t>
            </a:fld>
            <a:endParaRPr lang="en-US" altLang="tr-TR"/>
          </a:p>
        </p:txBody>
      </p:sp>
    </p:spTree>
    <p:extLst>
      <p:ext uri="{BB962C8B-B14F-4D97-AF65-F5344CB8AC3E}">
        <p14:creationId xmlns:p14="http://schemas.microsoft.com/office/powerpoint/2010/main" val="4244615043"/>
      </p:ext>
    </p:extLst>
  </p:cSld>
  <p:clrMapOvr>
    <a:masterClrMapping/>
  </p:clrMapOvr>
  <p:transition spd="med">
    <p:cover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66CD324-9668-45E9-9D5D-CA7C77C3E48C}" type="slidenum">
              <a:rPr lang="en-US" altLang="tr-TR"/>
              <a:pPr/>
              <a:t>‹#›</a:t>
            </a:fld>
            <a:endParaRPr lang="en-US" altLang="tr-TR"/>
          </a:p>
        </p:txBody>
      </p:sp>
    </p:spTree>
    <p:extLst>
      <p:ext uri="{BB962C8B-B14F-4D97-AF65-F5344CB8AC3E}">
        <p14:creationId xmlns:p14="http://schemas.microsoft.com/office/powerpoint/2010/main" val="987465390"/>
      </p:ext>
    </p:extLst>
  </p:cSld>
  <p:clrMapOvr>
    <a:masterClrMapping/>
  </p:clrMapOvr>
  <p:transition spd="med">
    <p:cover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1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334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B5E741AA-1F95-4F48-AB9E-34CC0510409E}" type="slidenum">
              <a:rPr lang="en-US" altLang="tr-TR"/>
              <a:pPr/>
              <a:t>‹#›</a:t>
            </a:fld>
            <a:endParaRPr lang="en-US" altLang="tr-TR"/>
          </a:p>
        </p:txBody>
      </p:sp>
    </p:spTree>
    <p:extLst>
      <p:ext uri="{BB962C8B-B14F-4D97-AF65-F5344CB8AC3E}">
        <p14:creationId xmlns:p14="http://schemas.microsoft.com/office/powerpoint/2010/main" val="810199161"/>
      </p:ext>
    </p:extLst>
  </p:cSld>
  <p:clrMapOvr>
    <a:masterClrMapping/>
  </p:clrMapOvr>
  <p:transition spd="med">
    <p:cover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D9785B88-F99B-4289-A283-5A1538D2995D}" type="slidenum">
              <a:rPr lang="en-US" altLang="tr-TR"/>
              <a:pPr/>
              <a:t>‹#›</a:t>
            </a:fld>
            <a:endParaRPr lang="en-US" altLang="tr-TR"/>
          </a:p>
        </p:txBody>
      </p:sp>
    </p:spTree>
    <p:extLst>
      <p:ext uri="{BB962C8B-B14F-4D97-AF65-F5344CB8AC3E}">
        <p14:creationId xmlns:p14="http://schemas.microsoft.com/office/powerpoint/2010/main" val="4017200046"/>
      </p:ext>
    </p:extLst>
  </p:cSld>
  <p:clrMapOvr>
    <a:masterClrMapping/>
  </p:clrMapOvr>
  <p:transition spd="med">
    <p:cover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20C4773C-AF16-4BF7-AF88-10BFE89A0736}" type="slidenum">
              <a:rPr lang="en-US" altLang="tr-TR"/>
              <a:pPr/>
              <a:t>‹#›</a:t>
            </a:fld>
            <a:endParaRPr lang="en-US" altLang="tr-TR"/>
          </a:p>
        </p:txBody>
      </p:sp>
    </p:spTree>
    <p:extLst>
      <p:ext uri="{BB962C8B-B14F-4D97-AF65-F5344CB8AC3E}">
        <p14:creationId xmlns:p14="http://schemas.microsoft.com/office/powerpoint/2010/main" val="2019220291"/>
      </p:ext>
    </p:extLst>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1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334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98FD2583-D33C-4415-A25A-090E48683D86}" type="slidenum">
              <a:rPr lang="en-US" altLang="tr-TR"/>
              <a:pPr/>
              <a:t>‹#›</a:t>
            </a:fld>
            <a:endParaRPr lang="en-US" altLang="tr-TR"/>
          </a:p>
        </p:txBody>
      </p:sp>
    </p:spTree>
    <p:extLst>
      <p:ext uri="{BB962C8B-B14F-4D97-AF65-F5344CB8AC3E}">
        <p14:creationId xmlns:p14="http://schemas.microsoft.com/office/powerpoint/2010/main" val="3809982577"/>
      </p:ext>
    </p:extLst>
  </p:cSld>
  <p:clrMapOvr>
    <a:masterClrMapping/>
  </p:clrMapOvr>
  <p:transition spd="med">
    <p:cover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081E21D2-8F2D-49A0-ABC2-1BAAE7830875}" type="slidenum">
              <a:rPr lang="en-US" altLang="tr-TR"/>
              <a:pPr/>
              <a:t>‹#›</a:t>
            </a:fld>
            <a:endParaRPr lang="en-US" altLang="tr-TR"/>
          </a:p>
        </p:txBody>
      </p:sp>
    </p:spTree>
    <p:extLst>
      <p:ext uri="{BB962C8B-B14F-4D97-AF65-F5344CB8AC3E}">
        <p14:creationId xmlns:p14="http://schemas.microsoft.com/office/powerpoint/2010/main" val="223147205"/>
      </p:ext>
    </p:extLst>
  </p:cSld>
  <p:clrMapOvr>
    <a:masterClrMapping/>
  </p:clrMapOvr>
  <p:transition spd="med">
    <p:cover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5D893E43-6AF4-4653-9EB5-B85FE45FA711}" type="slidenum">
              <a:rPr lang="en-US" altLang="tr-TR"/>
              <a:pPr/>
              <a:t>‹#›</a:t>
            </a:fld>
            <a:endParaRPr lang="en-US" altLang="tr-TR"/>
          </a:p>
        </p:txBody>
      </p:sp>
    </p:spTree>
    <p:extLst>
      <p:ext uri="{BB962C8B-B14F-4D97-AF65-F5344CB8AC3E}">
        <p14:creationId xmlns:p14="http://schemas.microsoft.com/office/powerpoint/2010/main" val="1564028060"/>
      </p:ext>
    </p:extLst>
  </p:cSld>
  <p:clrMapOvr>
    <a:masterClrMapping/>
  </p:clrMapOvr>
  <p:transition spd="med">
    <p:cover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6500131A-EAC7-4422-9583-1A875350651E}" type="slidenum">
              <a:rPr lang="en-US" altLang="tr-TR"/>
              <a:pPr/>
              <a:t>‹#›</a:t>
            </a:fld>
            <a:endParaRPr lang="en-US" altLang="tr-TR"/>
          </a:p>
        </p:txBody>
      </p:sp>
    </p:spTree>
    <p:extLst>
      <p:ext uri="{BB962C8B-B14F-4D97-AF65-F5344CB8AC3E}">
        <p14:creationId xmlns:p14="http://schemas.microsoft.com/office/powerpoint/2010/main" val="2744964423"/>
      </p:ext>
    </p:extLst>
  </p:cSld>
  <p:clrMapOvr>
    <a:masterClrMapping/>
  </p:clrMapOvr>
  <p:transition spd="med">
    <p:cover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142CB45-6B8F-4A7B-8532-345BB0453AAC}" type="slidenum">
              <a:rPr lang="en-US" altLang="tr-TR"/>
              <a:pPr/>
              <a:t>‹#›</a:t>
            </a:fld>
            <a:endParaRPr lang="en-US" altLang="tr-TR"/>
          </a:p>
        </p:txBody>
      </p:sp>
    </p:spTree>
    <p:extLst>
      <p:ext uri="{BB962C8B-B14F-4D97-AF65-F5344CB8AC3E}">
        <p14:creationId xmlns:p14="http://schemas.microsoft.com/office/powerpoint/2010/main" val="3983961647"/>
      </p:ext>
    </p:extLst>
  </p:cSld>
  <p:clrMapOvr>
    <a:masterClrMapping/>
  </p:clrMapOvr>
  <p:transition spd="med">
    <p:cover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57290B81-52A9-45DD-B29B-D875E21623A7}" type="slidenum">
              <a:rPr lang="en-US" altLang="tr-TR"/>
              <a:pPr/>
              <a:t>‹#›</a:t>
            </a:fld>
            <a:endParaRPr lang="en-US" altLang="tr-TR"/>
          </a:p>
        </p:txBody>
      </p:sp>
    </p:spTree>
    <p:extLst>
      <p:ext uri="{BB962C8B-B14F-4D97-AF65-F5344CB8AC3E}">
        <p14:creationId xmlns:p14="http://schemas.microsoft.com/office/powerpoint/2010/main" val="2891422411"/>
      </p:ext>
    </p:extLst>
  </p:cSld>
  <p:clrMapOvr>
    <a:masterClrMapping/>
  </p:clrMapOvr>
  <p:transition spd="med">
    <p:cover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C49B001F-0134-4AAB-A628-85732202E831}" type="slidenum">
              <a:rPr lang="en-US" altLang="tr-TR"/>
              <a:pPr/>
              <a:t>‹#›</a:t>
            </a:fld>
            <a:endParaRPr lang="en-US" altLang="tr-TR"/>
          </a:p>
        </p:txBody>
      </p:sp>
    </p:spTree>
    <p:extLst>
      <p:ext uri="{BB962C8B-B14F-4D97-AF65-F5344CB8AC3E}">
        <p14:creationId xmlns:p14="http://schemas.microsoft.com/office/powerpoint/2010/main" val="1581722254"/>
      </p:ext>
    </p:extLst>
  </p:cSld>
  <p:clrMapOvr>
    <a:masterClrMapping/>
  </p:clrMapOvr>
  <p:transition spd="med">
    <p:cover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20088A9F-0352-4814-8113-5D25C4BEE697}" type="slidenum">
              <a:rPr lang="en-US" altLang="tr-TR"/>
              <a:pPr/>
              <a:t>‹#›</a:t>
            </a:fld>
            <a:endParaRPr lang="en-US" altLang="tr-TR"/>
          </a:p>
        </p:txBody>
      </p:sp>
    </p:spTree>
    <p:extLst>
      <p:ext uri="{BB962C8B-B14F-4D97-AF65-F5344CB8AC3E}">
        <p14:creationId xmlns:p14="http://schemas.microsoft.com/office/powerpoint/2010/main" val="943330915"/>
      </p:ext>
    </p:extLst>
  </p:cSld>
  <p:clrMapOvr>
    <a:masterClrMapping/>
  </p:clrMapOvr>
  <p:transition spd="med">
    <p:cover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4C88C79-5CAE-4BCF-B814-A0A5DBB71A75}" type="slidenum">
              <a:rPr lang="en-US" altLang="tr-TR"/>
              <a:pPr/>
              <a:t>‹#›</a:t>
            </a:fld>
            <a:endParaRPr lang="en-US" altLang="tr-TR"/>
          </a:p>
        </p:txBody>
      </p:sp>
    </p:spTree>
    <p:extLst>
      <p:ext uri="{BB962C8B-B14F-4D97-AF65-F5344CB8AC3E}">
        <p14:creationId xmlns:p14="http://schemas.microsoft.com/office/powerpoint/2010/main" val="3512237133"/>
      </p:ext>
    </p:extLst>
  </p:cSld>
  <p:clrMapOvr>
    <a:masterClrMapping/>
  </p:clrMapOvr>
  <p:transition spd="med">
    <p:cover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1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334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CFF4AA9F-B9A3-4A1F-A81B-E4DE7661231F}" type="slidenum">
              <a:rPr lang="en-US" altLang="tr-TR"/>
              <a:pPr/>
              <a:t>‹#›</a:t>
            </a:fld>
            <a:endParaRPr lang="en-US" altLang="tr-TR"/>
          </a:p>
        </p:txBody>
      </p:sp>
    </p:spTree>
    <p:extLst>
      <p:ext uri="{BB962C8B-B14F-4D97-AF65-F5344CB8AC3E}">
        <p14:creationId xmlns:p14="http://schemas.microsoft.com/office/powerpoint/2010/main" val="2594365994"/>
      </p:ext>
    </p:extLst>
  </p:cSld>
  <p:clrMapOvr>
    <a:masterClrMapping/>
  </p:clrMapOvr>
  <p:transition spd="med">
    <p:cover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9DA7F4FC-7213-4A35-B106-AE9549A85101}" type="slidenum">
              <a:rPr lang="en-US" altLang="tr-TR"/>
              <a:pPr/>
              <a:t>‹#›</a:t>
            </a:fld>
            <a:endParaRPr lang="en-US" altLang="tr-TR"/>
          </a:p>
        </p:txBody>
      </p:sp>
    </p:spTree>
    <p:extLst>
      <p:ext uri="{BB962C8B-B14F-4D97-AF65-F5344CB8AC3E}">
        <p14:creationId xmlns:p14="http://schemas.microsoft.com/office/powerpoint/2010/main" val="2098972851"/>
      </p:ext>
    </p:extLst>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1C588EF5-F654-4C91-89EE-8BFA1A235EF7}" type="slidenum">
              <a:rPr lang="en-US" altLang="tr-TR"/>
              <a:pPr/>
              <a:t>‹#›</a:t>
            </a:fld>
            <a:endParaRPr lang="en-US" altLang="tr-TR"/>
          </a:p>
        </p:txBody>
      </p:sp>
    </p:spTree>
    <p:extLst>
      <p:ext uri="{BB962C8B-B14F-4D97-AF65-F5344CB8AC3E}">
        <p14:creationId xmlns:p14="http://schemas.microsoft.com/office/powerpoint/2010/main" val="1115369090"/>
      </p:ext>
    </p:extLst>
  </p:cSld>
  <p:clrMapOvr>
    <a:masterClrMapping/>
  </p:clrMapOvr>
  <p:transition spd="med">
    <p:cover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E39DB382-C146-4001-B054-C4628FD08163}" type="slidenum">
              <a:rPr lang="en-US" altLang="tr-TR"/>
              <a:pPr/>
              <a:t>‹#›</a:t>
            </a:fld>
            <a:endParaRPr lang="en-US" altLang="tr-TR"/>
          </a:p>
        </p:txBody>
      </p:sp>
    </p:spTree>
    <p:extLst>
      <p:ext uri="{BB962C8B-B14F-4D97-AF65-F5344CB8AC3E}">
        <p14:creationId xmlns:p14="http://schemas.microsoft.com/office/powerpoint/2010/main" val="1361635938"/>
      </p:ext>
    </p:extLst>
  </p:cSld>
  <p:clrMapOvr>
    <a:masterClrMapping/>
  </p:clrMapOvr>
  <p:transition spd="med">
    <p:cover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06BFD5F7-9972-445F-AFA4-4F600A19AEF1}" type="slidenum">
              <a:rPr lang="en-US" altLang="tr-TR"/>
              <a:pPr/>
              <a:t>‹#›</a:t>
            </a:fld>
            <a:endParaRPr lang="en-US" altLang="tr-TR"/>
          </a:p>
        </p:txBody>
      </p:sp>
    </p:spTree>
    <p:extLst>
      <p:ext uri="{BB962C8B-B14F-4D97-AF65-F5344CB8AC3E}">
        <p14:creationId xmlns:p14="http://schemas.microsoft.com/office/powerpoint/2010/main" val="1252655371"/>
      </p:ext>
    </p:extLst>
  </p:cSld>
  <p:clrMapOvr>
    <a:masterClrMapping/>
  </p:clrMapOvr>
  <p:transition spd="med">
    <p:cover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D8A3398F-2C2B-4D78-89EE-E84BF3D082E4}" type="slidenum">
              <a:rPr lang="en-US" altLang="tr-TR"/>
              <a:pPr/>
              <a:t>‹#›</a:t>
            </a:fld>
            <a:endParaRPr lang="en-US" altLang="tr-TR"/>
          </a:p>
        </p:txBody>
      </p:sp>
    </p:spTree>
    <p:extLst>
      <p:ext uri="{BB962C8B-B14F-4D97-AF65-F5344CB8AC3E}">
        <p14:creationId xmlns:p14="http://schemas.microsoft.com/office/powerpoint/2010/main" val="1588859807"/>
      </p:ext>
    </p:extLst>
  </p:cSld>
  <p:clrMapOvr>
    <a:masterClrMapping/>
  </p:clrMapOvr>
  <p:transition spd="med">
    <p:cover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615492F7-E248-4641-9C38-DFBB8D88236C}" type="slidenum">
              <a:rPr lang="en-US" altLang="tr-TR"/>
              <a:pPr/>
              <a:t>‹#›</a:t>
            </a:fld>
            <a:endParaRPr lang="en-US" altLang="tr-TR"/>
          </a:p>
        </p:txBody>
      </p:sp>
    </p:spTree>
    <p:extLst>
      <p:ext uri="{BB962C8B-B14F-4D97-AF65-F5344CB8AC3E}">
        <p14:creationId xmlns:p14="http://schemas.microsoft.com/office/powerpoint/2010/main" val="363969455"/>
      </p:ext>
    </p:extLst>
  </p:cSld>
  <p:clrMapOvr>
    <a:masterClrMapping/>
  </p:clrMapOvr>
  <p:transition spd="med">
    <p:cover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39F68B3E-5BAB-4E5F-8F9B-47FCF742B73E}" type="slidenum">
              <a:rPr lang="en-US" altLang="tr-TR"/>
              <a:pPr/>
              <a:t>‹#›</a:t>
            </a:fld>
            <a:endParaRPr lang="en-US" altLang="tr-TR"/>
          </a:p>
        </p:txBody>
      </p:sp>
    </p:spTree>
    <p:extLst>
      <p:ext uri="{BB962C8B-B14F-4D97-AF65-F5344CB8AC3E}">
        <p14:creationId xmlns:p14="http://schemas.microsoft.com/office/powerpoint/2010/main" val="1810027422"/>
      </p:ext>
    </p:extLst>
  </p:cSld>
  <p:clrMapOvr>
    <a:masterClrMapping/>
  </p:clrMapOvr>
  <p:transition spd="med">
    <p:cover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9331A17F-6D2C-48E8-B749-61AEF141C7FA}" type="slidenum">
              <a:rPr lang="en-US" altLang="tr-TR"/>
              <a:pPr/>
              <a:t>‹#›</a:t>
            </a:fld>
            <a:endParaRPr lang="en-US" altLang="tr-TR"/>
          </a:p>
        </p:txBody>
      </p:sp>
    </p:spTree>
    <p:extLst>
      <p:ext uri="{BB962C8B-B14F-4D97-AF65-F5344CB8AC3E}">
        <p14:creationId xmlns:p14="http://schemas.microsoft.com/office/powerpoint/2010/main" val="3576984806"/>
      </p:ext>
    </p:extLst>
  </p:cSld>
  <p:clrMapOvr>
    <a:masterClrMapping/>
  </p:clrMapOvr>
  <p:transition spd="med">
    <p:cover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E64867E-FB6E-451B-94EC-59D87EE61B48}" type="slidenum">
              <a:rPr lang="en-US" altLang="tr-TR"/>
              <a:pPr/>
              <a:t>‹#›</a:t>
            </a:fld>
            <a:endParaRPr lang="en-US" altLang="tr-TR"/>
          </a:p>
        </p:txBody>
      </p:sp>
    </p:spTree>
    <p:extLst>
      <p:ext uri="{BB962C8B-B14F-4D97-AF65-F5344CB8AC3E}">
        <p14:creationId xmlns:p14="http://schemas.microsoft.com/office/powerpoint/2010/main" val="2880366491"/>
      </p:ext>
    </p:extLst>
  </p:cSld>
  <p:clrMapOvr>
    <a:masterClrMapping/>
  </p:clrMapOvr>
  <p:transition spd="med">
    <p:cover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884E67F5-A588-402B-863C-660333D30B7D}" type="slidenum">
              <a:rPr lang="en-US" altLang="tr-TR"/>
              <a:pPr/>
              <a:t>‹#›</a:t>
            </a:fld>
            <a:endParaRPr lang="en-US" altLang="tr-TR"/>
          </a:p>
        </p:txBody>
      </p:sp>
    </p:spTree>
    <p:extLst>
      <p:ext uri="{BB962C8B-B14F-4D97-AF65-F5344CB8AC3E}">
        <p14:creationId xmlns:p14="http://schemas.microsoft.com/office/powerpoint/2010/main" val="316741083"/>
      </p:ext>
    </p:extLst>
  </p:cSld>
  <p:clrMapOvr>
    <a:masterClrMapping/>
  </p:clrMapOvr>
  <p:transition spd="med">
    <p:cover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9121026-4910-4B62-83EF-7B4EE5FC3B05}" type="slidenum">
              <a:rPr lang="en-US" altLang="tr-TR"/>
              <a:pPr/>
              <a:t>‹#›</a:t>
            </a:fld>
            <a:endParaRPr lang="en-US" altLang="tr-TR"/>
          </a:p>
        </p:txBody>
      </p:sp>
    </p:spTree>
    <p:extLst>
      <p:ext uri="{BB962C8B-B14F-4D97-AF65-F5344CB8AC3E}">
        <p14:creationId xmlns:p14="http://schemas.microsoft.com/office/powerpoint/2010/main" val="4018370075"/>
      </p:ext>
    </p:extLst>
  </p:cSld>
  <p:clrMapOvr>
    <a:masterClrMapping/>
  </p:clrMapOvr>
  <p:transition spd="med">
    <p:cover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054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D75E9548-F394-4E14-B560-0E28BEAB7EEC}" type="slidenum">
              <a:rPr lang="en-US" altLang="tr-TR"/>
              <a:pPr/>
              <a:t>‹#›</a:t>
            </a:fld>
            <a:endParaRPr lang="en-US" altLang="tr-TR"/>
          </a:p>
        </p:txBody>
      </p:sp>
    </p:spTree>
    <p:extLst>
      <p:ext uri="{BB962C8B-B14F-4D97-AF65-F5344CB8AC3E}">
        <p14:creationId xmlns:p14="http://schemas.microsoft.com/office/powerpoint/2010/main" val="3701453218"/>
      </p:ext>
    </p:extLst>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5C7FB218-B658-4C38-A245-0040E31F9F92}" type="slidenum">
              <a:rPr lang="en-US" altLang="tr-TR"/>
              <a:pPr/>
              <a:t>‹#›</a:t>
            </a:fld>
            <a:endParaRPr lang="en-US" altLang="tr-TR"/>
          </a:p>
        </p:txBody>
      </p:sp>
    </p:spTree>
    <p:extLst>
      <p:ext uri="{BB962C8B-B14F-4D97-AF65-F5344CB8AC3E}">
        <p14:creationId xmlns:p14="http://schemas.microsoft.com/office/powerpoint/2010/main" val="794381484"/>
      </p:ext>
    </p:extLst>
  </p:cSld>
  <p:clrMapOvr>
    <a:masterClrMapping/>
  </p:clrMapOvr>
  <p:transition spd="med">
    <p:cover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A64E5361-EBB8-48D1-AB1E-D345687A23C2}" type="slidenum">
              <a:rPr lang="en-US" altLang="tr-TR"/>
              <a:pPr/>
              <a:t>‹#›</a:t>
            </a:fld>
            <a:endParaRPr lang="en-US" altLang="tr-TR"/>
          </a:p>
        </p:txBody>
      </p:sp>
    </p:spTree>
    <p:extLst>
      <p:ext uri="{BB962C8B-B14F-4D97-AF65-F5344CB8AC3E}">
        <p14:creationId xmlns:p14="http://schemas.microsoft.com/office/powerpoint/2010/main" val="4112965738"/>
      </p:ext>
    </p:extLst>
  </p:cSld>
  <p:clrMapOvr>
    <a:masterClrMapping/>
  </p:clrMapOvr>
  <p:transition spd="med">
    <p:cover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310B25DD-1ACA-4C6B-956D-D5167AC4F085}" type="slidenum">
              <a:rPr lang="en-US" altLang="tr-TR"/>
              <a:pPr/>
              <a:t>‹#›</a:t>
            </a:fld>
            <a:endParaRPr lang="en-US" altLang="tr-TR"/>
          </a:p>
        </p:txBody>
      </p:sp>
    </p:spTree>
    <p:extLst>
      <p:ext uri="{BB962C8B-B14F-4D97-AF65-F5344CB8AC3E}">
        <p14:creationId xmlns:p14="http://schemas.microsoft.com/office/powerpoint/2010/main" val="363088499"/>
      </p:ext>
    </p:extLst>
  </p:cSld>
  <p:clrMapOvr>
    <a:masterClrMapping/>
  </p:clrMapOvr>
  <p:transition spd="med">
    <p:cover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A88A72C4-CBFE-4871-990B-355C3BD5276C}" type="slidenum">
              <a:rPr lang="en-US" altLang="tr-TR"/>
              <a:pPr/>
              <a:t>‹#›</a:t>
            </a:fld>
            <a:endParaRPr lang="en-US" altLang="tr-TR"/>
          </a:p>
        </p:txBody>
      </p:sp>
    </p:spTree>
    <p:extLst>
      <p:ext uri="{BB962C8B-B14F-4D97-AF65-F5344CB8AC3E}">
        <p14:creationId xmlns:p14="http://schemas.microsoft.com/office/powerpoint/2010/main" val="1854623671"/>
      </p:ext>
    </p:extLst>
  </p:cSld>
  <p:clrMapOvr>
    <a:masterClrMapping/>
  </p:clrMapOvr>
  <p:transition spd="med">
    <p:cover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C0559175-4B73-4F51-BA9F-D55F880D6AE9}" type="slidenum">
              <a:rPr lang="en-US" altLang="tr-TR"/>
              <a:pPr/>
              <a:t>‹#›</a:t>
            </a:fld>
            <a:endParaRPr lang="en-US" altLang="tr-TR"/>
          </a:p>
        </p:txBody>
      </p:sp>
    </p:spTree>
    <p:extLst>
      <p:ext uri="{BB962C8B-B14F-4D97-AF65-F5344CB8AC3E}">
        <p14:creationId xmlns:p14="http://schemas.microsoft.com/office/powerpoint/2010/main" val="1296219741"/>
      </p:ext>
    </p:extLst>
  </p:cSld>
  <p:clrMapOvr>
    <a:masterClrMapping/>
  </p:clrMapOvr>
  <p:transition spd="med">
    <p:cover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434AA646-429D-4778-A5FB-1D50297C3A73}" type="slidenum">
              <a:rPr lang="en-US" altLang="tr-TR"/>
              <a:pPr/>
              <a:t>‹#›</a:t>
            </a:fld>
            <a:endParaRPr lang="en-US" altLang="tr-TR"/>
          </a:p>
        </p:txBody>
      </p:sp>
    </p:spTree>
    <p:extLst>
      <p:ext uri="{BB962C8B-B14F-4D97-AF65-F5344CB8AC3E}">
        <p14:creationId xmlns:p14="http://schemas.microsoft.com/office/powerpoint/2010/main" val="1205420200"/>
      </p:ext>
    </p:extLst>
  </p:cSld>
  <p:clrMapOvr>
    <a:masterClrMapping/>
  </p:clrMapOvr>
  <p:transition spd="med">
    <p:cover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A1B1262-CDF6-4F6F-A0B5-C447A9886958}" type="slidenum">
              <a:rPr lang="en-US" altLang="tr-TR"/>
              <a:pPr/>
              <a:t>‹#›</a:t>
            </a:fld>
            <a:endParaRPr lang="en-US" altLang="tr-TR"/>
          </a:p>
        </p:txBody>
      </p:sp>
    </p:spTree>
    <p:extLst>
      <p:ext uri="{BB962C8B-B14F-4D97-AF65-F5344CB8AC3E}">
        <p14:creationId xmlns:p14="http://schemas.microsoft.com/office/powerpoint/2010/main" val="549960598"/>
      </p:ext>
    </p:extLst>
  </p:cSld>
  <p:clrMapOvr>
    <a:masterClrMapping/>
  </p:clrMapOvr>
  <p:transition spd="med">
    <p:cover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1295400"/>
            <a:ext cx="2057400" cy="4830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1295400"/>
            <a:ext cx="6019800" cy="4830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9FEB957-4301-4A4C-86B1-CED59BE556D7}" type="slidenum">
              <a:rPr lang="en-US" altLang="tr-TR"/>
              <a:pPr/>
              <a:t>‹#›</a:t>
            </a:fld>
            <a:endParaRPr lang="en-US" altLang="tr-TR"/>
          </a:p>
        </p:txBody>
      </p:sp>
    </p:spTree>
    <p:extLst>
      <p:ext uri="{BB962C8B-B14F-4D97-AF65-F5344CB8AC3E}">
        <p14:creationId xmlns:p14="http://schemas.microsoft.com/office/powerpoint/2010/main" val="4043908024"/>
      </p:ext>
    </p:extLst>
  </p:cSld>
  <p:clrMapOvr>
    <a:masterClrMapping/>
  </p:clrMapOvr>
  <p:transition spd="med">
    <p:cover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0153591-7B56-413A-80F0-0A009947F763}" type="slidenum">
              <a:rPr lang="en-US" altLang="tr-TR"/>
              <a:pPr/>
              <a:t>‹#›</a:t>
            </a:fld>
            <a:endParaRPr lang="en-US" altLang="tr-TR"/>
          </a:p>
        </p:txBody>
      </p:sp>
    </p:spTree>
    <p:extLst>
      <p:ext uri="{BB962C8B-B14F-4D97-AF65-F5344CB8AC3E}">
        <p14:creationId xmlns:p14="http://schemas.microsoft.com/office/powerpoint/2010/main" val="2827622026"/>
      </p:ext>
    </p:extLst>
  </p:cSld>
  <p:clrMapOvr>
    <a:masterClrMapping/>
  </p:clrMapOvr>
  <p:transition spd="med">
    <p:cover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9CD57DA1-F03A-4AD9-AEBB-C2CDA385E134}" type="slidenum">
              <a:rPr lang="en-US" altLang="tr-TR"/>
              <a:pPr/>
              <a:t>‹#›</a:t>
            </a:fld>
            <a:endParaRPr lang="en-US" altLang="tr-TR"/>
          </a:p>
        </p:txBody>
      </p:sp>
    </p:spTree>
    <p:extLst>
      <p:ext uri="{BB962C8B-B14F-4D97-AF65-F5344CB8AC3E}">
        <p14:creationId xmlns:p14="http://schemas.microsoft.com/office/powerpoint/2010/main" val="1321364390"/>
      </p:ext>
    </p:extLst>
  </p:cSld>
  <p:clrMapOvr>
    <a:masterClrMapping/>
  </p:clrMapOvr>
  <p:transition spd="med">
    <p:cover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65D97DC-0A36-4C0F-8A94-B193D4F7A5E1}" type="slidenum">
              <a:rPr lang="en-US" altLang="tr-TR"/>
              <a:pPr/>
              <a:t>‹#›</a:t>
            </a:fld>
            <a:endParaRPr lang="en-US" altLang="tr-TR"/>
          </a:p>
        </p:txBody>
      </p:sp>
    </p:spTree>
    <p:extLst>
      <p:ext uri="{BB962C8B-B14F-4D97-AF65-F5344CB8AC3E}">
        <p14:creationId xmlns:p14="http://schemas.microsoft.com/office/powerpoint/2010/main" val="4055834451"/>
      </p:ext>
    </p:extLst>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2B8B56EC-5FFA-40C8-A919-361DCA7D7D2B}" type="slidenum">
              <a:rPr lang="en-US" altLang="tr-TR"/>
              <a:pPr/>
              <a:t>‹#›</a:t>
            </a:fld>
            <a:endParaRPr lang="en-US" altLang="tr-TR"/>
          </a:p>
        </p:txBody>
      </p:sp>
    </p:spTree>
    <p:extLst>
      <p:ext uri="{BB962C8B-B14F-4D97-AF65-F5344CB8AC3E}">
        <p14:creationId xmlns:p14="http://schemas.microsoft.com/office/powerpoint/2010/main" val="3570531368"/>
      </p:ext>
    </p:extLst>
  </p:cSld>
  <p:clrMapOvr>
    <a:masterClrMapping/>
  </p:clrMapOvr>
  <p:transition spd="med">
    <p:cover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1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334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1F1F3165-2E7A-4177-B858-93CBCA39BFEB}" type="slidenum">
              <a:rPr lang="en-US" altLang="tr-TR"/>
              <a:pPr/>
              <a:t>‹#›</a:t>
            </a:fld>
            <a:endParaRPr lang="en-US" altLang="tr-TR"/>
          </a:p>
        </p:txBody>
      </p:sp>
    </p:spTree>
    <p:extLst>
      <p:ext uri="{BB962C8B-B14F-4D97-AF65-F5344CB8AC3E}">
        <p14:creationId xmlns:p14="http://schemas.microsoft.com/office/powerpoint/2010/main" val="2576855235"/>
      </p:ext>
    </p:extLst>
  </p:cSld>
  <p:clrMapOvr>
    <a:masterClrMapping/>
  </p:clrMapOvr>
  <p:transition spd="med">
    <p:cover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ED9F176B-4C25-429C-91FF-FCE6E3209E65}" type="slidenum">
              <a:rPr lang="en-US" altLang="tr-TR"/>
              <a:pPr/>
              <a:t>‹#›</a:t>
            </a:fld>
            <a:endParaRPr lang="en-US" altLang="tr-TR"/>
          </a:p>
        </p:txBody>
      </p:sp>
    </p:spTree>
    <p:extLst>
      <p:ext uri="{BB962C8B-B14F-4D97-AF65-F5344CB8AC3E}">
        <p14:creationId xmlns:p14="http://schemas.microsoft.com/office/powerpoint/2010/main" val="2892671988"/>
      </p:ext>
    </p:extLst>
  </p:cSld>
  <p:clrMapOvr>
    <a:masterClrMapping/>
  </p:clrMapOvr>
  <p:transition spd="med">
    <p:cover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DA2630F6-EB3D-4DD4-8B4A-2349724FF13C}" type="slidenum">
              <a:rPr lang="en-US" altLang="tr-TR"/>
              <a:pPr/>
              <a:t>‹#›</a:t>
            </a:fld>
            <a:endParaRPr lang="en-US" altLang="tr-TR"/>
          </a:p>
        </p:txBody>
      </p:sp>
    </p:spTree>
    <p:extLst>
      <p:ext uri="{BB962C8B-B14F-4D97-AF65-F5344CB8AC3E}">
        <p14:creationId xmlns:p14="http://schemas.microsoft.com/office/powerpoint/2010/main" val="735614336"/>
      </p:ext>
    </p:extLst>
  </p:cSld>
  <p:clrMapOvr>
    <a:masterClrMapping/>
  </p:clrMapOvr>
  <p:transition spd="med">
    <p:cover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95240D55-CCA9-4736-A601-B0F335B503BC}" type="slidenum">
              <a:rPr lang="en-US" altLang="tr-TR"/>
              <a:pPr/>
              <a:t>‹#›</a:t>
            </a:fld>
            <a:endParaRPr lang="en-US" altLang="tr-TR"/>
          </a:p>
        </p:txBody>
      </p:sp>
    </p:spTree>
    <p:extLst>
      <p:ext uri="{BB962C8B-B14F-4D97-AF65-F5344CB8AC3E}">
        <p14:creationId xmlns:p14="http://schemas.microsoft.com/office/powerpoint/2010/main" val="3568970537"/>
      </p:ext>
    </p:extLst>
  </p:cSld>
  <p:clrMapOvr>
    <a:masterClrMapping/>
  </p:clrMapOvr>
  <p:transition spd="med">
    <p:cover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1667D050-B9FB-466F-971E-DD9463155A72}" type="slidenum">
              <a:rPr lang="en-US" altLang="tr-TR"/>
              <a:pPr/>
              <a:t>‹#›</a:t>
            </a:fld>
            <a:endParaRPr lang="en-US" altLang="tr-TR"/>
          </a:p>
        </p:txBody>
      </p:sp>
    </p:spTree>
    <p:extLst>
      <p:ext uri="{BB962C8B-B14F-4D97-AF65-F5344CB8AC3E}">
        <p14:creationId xmlns:p14="http://schemas.microsoft.com/office/powerpoint/2010/main" val="2792681596"/>
      </p:ext>
    </p:extLst>
  </p:cSld>
  <p:clrMapOvr>
    <a:masterClrMapping/>
  </p:clrMapOvr>
  <p:transition spd="med">
    <p:cover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E076DEE6-C665-4F44-BB46-80A40966A247}" type="slidenum">
              <a:rPr lang="en-US" altLang="tr-TR"/>
              <a:pPr/>
              <a:t>‹#›</a:t>
            </a:fld>
            <a:endParaRPr lang="en-US" altLang="tr-TR"/>
          </a:p>
        </p:txBody>
      </p:sp>
    </p:spTree>
    <p:extLst>
      <p:ext uri="{BB962C8B-B14F-4D97-AF65-F5344CB8AC3E}">
        <p14:creationId xmlns:p14="http://schemas.microsoft.com/office/powerpoint/2010/main" val="3764402547"/>
      </p:ext>
    </p:extLst>
  </p:cSld>
  <p:clrMapOvr>
    <a:masterClrMapping/>
  </p:clrMapOvr>
  <p:transition spd="med">
    <p:cover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28A5FB8-F193-4E4E-B7CE-5BC901248B75}" type="slidenum">
              <a:rPr lang="en-US" altLang="tr-TR"/>
              <a:pPr/>
              <a:t>‹#›</a:t>
            </a:fld>
            <a:endParaRPr lang="en-US" altLang="tr-TR"/>
          </a:p>
        </p:txBody>
      </p:sp>
    </p:spTree>
    <p:extLst>
      <p:ext uri="{BB962C8B-B14F-4D97-AF65-F5344CB8AC3E}">
        <p14:creationId xmlns:p14="http://schemas.microsoft.com/office/powerpoint/2010/main" val="1787986258"/>
      </p:ext>
    </p:extLst>
  </p:cSld>
  <p:clrMapOvr>
    <a:masterClrMapping/>
  </p:clrMapOvr>
  <p:transition spd="med">
    <p:cover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653A69D7-7383-4065-B22B-EA3DF8E99B0D}" type="slidenum">
              <a:rPr lang="en-US" altLang="tr-TR"/>
              <a:pPr/>
              <a:t>‹#›</a:t>
            </a:fld>
            <a:endParaRPr lang="en-US" altLang="tr-TR"/>
          </a:p>
        </p:txBody>
      </p:sp>
    </p:spTree>
    <p:extLst>
      <p:ext uri="{BB962C8B-B14F-4D97-AF65-F5344CB8AC3E}">
        <p14:creationId xmlns:p14="http://schemas.microsoft.com/office/powerpoint/2010/main" val="3877754096"/>
      </p:ext>
    </p:extLst>
  </p:cSld>
  <p:clrMapOvr>
    <a:masterClrMapping/>
  </p:clrMapOvr>
  <p:transition spd="med">
    <p:cover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AA11B75-A763-40E9-9780-DE142059E2AE}" type="slidenum">
              <a:rPr lang="en-US" altLang="tr-TR"/>
              <a:pPr/>
              <a:t>‹#›</a:t>
            </a:fld>
            <a:endParaRPr lang="en-US" altLang="tr-TR"/>
          </a:p>
        </p:txBody>
      </p:sp>
    </p:spTree>
    <p:extLst>
      <p:ext uri="{BB962C8B-B14F-4D97-AF65-F5344CB8AC3E}">
        <p14:creationId xmlns:p14="http://schemas.microsoft.com/office/powerpoint/2010/main" val="4180806094"/>
      </p:ext>
    </p:extLst>
  </p:cSld>
  <p:clrMapOvr>
    <a:masterClrMapping/>
  </p:clrMapOvr>
  <p:transition spd="med">
    <p:cover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E4CDE0E2-AD00-4DD6-8BA6-01D128F89A26}" type="slidenum">
              <a:rPr lang="en-US" altLang="tr-TR"/>
              <a:pPr/>
              <a:t>‹#›</a:t>
            </a:fld>
            <a:endParaRPr lang="en-US" altLang="tr-TR"/>
          </a:p>
        </p:txBody>
      </p:sp>
    </p:spTree>
    <p:extLst>
      <p:ext uri="{BB962C8B-B14F-4D97-AF65-F5344CB8AC3E}">
        <p14:creationId xmlns:p14="http://schemas.microsoft.com/office/powerpoint/2010/main" val="2594313127"/>
      </p:ext>
    </p:extLst>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C80B8EA7-A27B-41B4-863A-D281BB9AAEBD}" type="slidenum">
              <a:rPr lang="en-US" altLang="tr-TR"/>
              <a:pPr/>
              <a:t>‹#›</a:t>
            </a:fld>
            <a:endParaRPr lang="en-US" altLang="tr-TR"/>
          </a:p>
        </p:txBody>
      </p:sp>
    </p:spTree>
    <p:extLst>
      <p:ext uri="{BB962C8B-B14F-4D97-AF65-F5344CB8AC3E}">
        <p14:creationId xmlns:p14="http://schemas.microsoft.com/office/powerpoint/2010/main" val="865705235"/>
      </p:ext>
    </p:extLst>
  </p:cSld>
  <p:clrMapOvr>
    <a:masterClrMapping/>
  </p:clrMapOvr>
  <p:transition spd="med">
    <p:cover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93E2FFDC-94EF-4BE7-856F-CE5DD433E746}" type="slidenum">
              <a:rPr lang="en-US" altLang="tr-TR"/>
              <a:pPr/>
              <a:t>‹#›</a:t>
            </a:fld>
            <a:endParaRPr lang="en-US" altLang="tr-TR"/>
          </a:p>
        </p:txBody>
      </p:sp>
    </p:spTree>
    <p:extLst>
      <p:ext uri="{BB962C8B-B14F-4D97-AF65-F5344CB8AC3E}">
        <p14:creationId xmlns:p14="http://schemas.microsoft.com/office/powerpoint/2010/main" val="1279202636"/>
      </p:ext>
    </p:extLst>
  </p:cSld>
  <p:clrMapOvr>
    <a:masterClrMapping/>
  </p:clrMapOvr>
  <p:transition spd="med">
    <p:cover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1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334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84D768DD-A84B-4607-81AA-D3B6E9E82664}" type="slidenum">
              <a:rPr lang="en-US" altLang="tr-TR"/>
              <a:pPr/>
              <a:t>‹#›</a:t>
            </a:fld>
            <a:endParaRPr lang="en-US" altLang="tr-TR"/>
          </a:p>
        </p:txBody>
      </p:sp>
    </p:spTree>
    <p:extLst>
      <p:ext uri="{BB962C8B-B14F-4D97-AF65-F5344CB8AC3E}">
        <p14:creationId xmlns:p14="http://schemas.microsoft.com/office/powerpoint/2010/main" val="1615349091"/>
      </p:ext>
    </p:extLst>
  </p:cSld>
  <p:clrMapOvr>
    <a:masterClrMapping/>
  </p:clrMapOvr>
  <p:transition spd="med">
    <p:cover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F96D796A-7371-495A-800C-BC24E7A1421C}" type="slidenum">
              <a:rPr lang="en-US" altLang="tr-TR"/>
              <a:pPr/>
              <a:t>‹#›</a:t>
            </a:fld>
            <a:endParaRPr lang="en-US" altLang="tr-TR"/>
          </a:p>
        </p:txBody>
      </p:sp>
    </p:spTree>
    <p:extLst>
      <p:ext uri="{BB962C8B-B14F-4D97-AF65-F5344CB8AC3E}">
        <p14:creationId xmlns:p14="http://schemas.microsoft.com/office/powerpoint/2010/main" val="3295423010"/>
      </p:ext>
    </p:extLst>
  </p:cSld>
  <p:clrMapOvr>
    <a:masterClrMapping/>
  </p:clrMapOvr>
  <p:transition spd="med">
    <p:cover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41C09AF0-F404-4891-A4C5-0BC59FF28C95}" type="slidenum">
              <a:rPr lang="en-US" altLang="tr-TR"/>
              <a:pPr/>
              <a:t>‹#›</a:t>
            </a:fld>
            <a:endParaRPr lang="en-US" altLang="tr-TR"/>
          </a:p>
        </p:txBody>
      </p:sp>
    </p:spTree>
    <p:extLst>
      <p:ext uri="{BB962C8B-B14F-4D97-AF65-F5344CB8AC3E}">
        <p14:creationId xmlns:p14="http://schemas.microsoft.com/office/powerpoint/2010/main" val="3278284151"/>
      </p:ext>
    </p:extLst>
  </p:cSld>
  <p:clrMapOvr>
    <a:masterClrMapping/>
  </p:clrMapOvr>
  <p:transition spd="med">
    <p:cover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BA4429B0-CB2A-4A8D-B7C7-0CCC7E905CFE}" type="slidenum">
              <a:rPr lang="en-US" altLang="tr-TR"/>
              <a:pPr/>
              <a:t>‹#›</a:t>
            </a:fld>
            <a:endParaRPr lang="en-US" altLang="tr-TR"/>
          </a:p>
        </p:txBody>
      </p:sp>
    </p:spTree>
    <p:extLst>
      <p:ext uri="{BB962C8B-B14F-4D97-AF65-F5344CB8AC3E}">
        <p14:creationId xmlns:p14="http://schemas.microsoft.com/office/powerpoint/2010/main" val="1995423600"/>
      </p:ext>
    </p:extLst>
  </p:cSld>
  <p:clrMapOvr>
    <a:masterClrMapping/>
  </p:clrMapOvr>
  <p:transition spd="med">
    <p:cover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E97EAAC6-433D-487A-B130-6AC5418E272F}" type="slidenum">
              <a:rPr lang="en-US" altLang="tr-TR"/>
              <a:pPr/>
              <a:t>‹#›</a:t>
            </a:fld>
            <a:endParaRPr lang="en-US" altLang="tr-TR"/>
          </a:p>
        </p:txBody>
      </p:sp>
    </p:spTree>
    <p:extLst>
      <p:ext uri="{BB962C8B-B14F-4D97-AF65-F5344CB8AC3E}">
        <p14:creationId xmlns:p14="http://schemas.microsoft.com/office/powerpoint/2010/main" val="2695327055"/>
      </p:ext>
    </p:extLst>
  </p:cSld>
  <p:clrMapOvr>
    <a:masterClrMapping/>
  </p:clrMapOvr>
  <p:transition spd="med">
    <p:cover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D41D0DC5-DAC4-4EE9-AFC0-C74CC7290383}" type="slidenum">
              <a:rPr lang="en-US" altLang="tr-TR"/>
              <a:pPr/>
              <a:t>‹#›</a:t>
            </a:fld>
            <a:endParaRPr lang="en-US" altLang="tr-TR"/>
          </a:p>
        </p:txBody>
      </p:sp>
    </p:spTree>
    <p:extLst>
      <p:ext uri="{BB962C8B-B14F-4D97-AF65-F5344CB8AC3E}">
        <p14:creationId xmlns:p14="http://schemas.microsoft.com/office/powerpoint/2010/main" val="1493337520"/>
      </p:ext>
    </p:extLst>
  </p:cSld>
  <p:clrMapOvr>
    <a:masterClrMapping/>
  </p:clrMapOvr>
  <p:transition spd="med">
    <p:cover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FFA6E849-C137-47BD-A703-D4A7D3520FD6}" type="slidenum">
              <a:rPr lang="en-US" altLang="tr-TR"/>
              <a:pPr/>
              <a:t>‹#›</a:t>
            </a:fld>
            <a:endParaRPr lang="en-US" altLang="tr-TR"/>
          </a:p>
        </p:txBody>
      </p:sp>
    </p:spTree>
    <p:extLst>
      <p:ext uri="{BB962C8B-B14F-4D97-AF65-F5344CB8AC3E}">
        <p14:creationId xmlns:p14="http://schemas.microsoft.com/office/powerpoint/2010/main" val="1172044589"/>
      </p:ext>
    </p:extLst>
  </p:cSld>
  <p:clrMapOvr>
    <a:masterClrMapping/>
  </p:clrMapOvr>
  <p:transition spd="med">
    <p:cover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BA8FF6A4-2CF0-40CF-A3C6-CB9566679C51}" type="slidenum">
              <a:rPr lang="en-US" altLang="tr-TR"/>
              <a:pPr/>
              <a:t>‹#›</a:t>
            </a:fld>
            <a:endParaRPr lang="en-US" altLang="tr-TR"/>
          </a:p>
        </p:txBody>
      </p:sp>
    </p:spTree>
    <p:extLst>
      <p:ext uri="{BB962C8B-B14F-4D97-AF65-F5344CB8AC3E}">
        <p14:creationId xmlns:p14="http://schemas.microsoft.com/office/powerpoint/2010/main" val="1948070444"/>
      </p:ext>
    </p:extLst>
  </p:cSld>
  <p:clrMapOvr>
    <a:masterClrMapping/>
  </p:clrMapOvr>
  <p:transition spd="med">
    <p:cover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7ECF03BB-8592-4A6C-852A-9C8103F145C6}" type="slidenum">
              <a:rPr lang="en-US" altLang="tr-TR"/>
              <a:pPr/>
              <a:t>‹#›</a:t>
            </a:fld>
            <a:endParaRPr lang="en-US" altLang="tr-TR"/>
          </a:p>
        </p:txBody>
      </p:sp>
    </p:spTree>
    <p:extLst>
      <p:ext uri="{BB962C8B-B14F-4D97-AF65-F5344CB8AC3E}">
        <p14:creationId xmlns:p14="http://schemas.microsoft.com/office/powerpoint/2010/main" val="1827874363"/>
      </p:ext>
    </p:extLst>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6286ECFE-B87F-4453-B318-F99A78F17D52}" type="slidenum">
              <a:rPr lang="en-US" altLang="tr-TR"/>
              <a:pPr/>
              <a:t>‹#›</a:t>
            </a:fld>
            <a:endParaRPr lang="en-US" altLang="tr-TR"/>
          </a:p>
        </p:txBody>
      </p:sp>
    </p:spTree>
    <p:extLst>
      <p:ext uri="{BB962C8B-B14F-4D97-AF65-F5344CB8AC3E}">
        <p14:creationId xmlns:p14="http://schemas.microsoft.com/office/powerpoint/2010/main" val="2221524193"/>
      </p:ext>
    </p:extLst>
  </p:cSld>
  <p:clrMapOvr>
    <a:masterClrMapping/>
  </p:clrMapOvr>
  <p:transition spd="med">
    <p:cover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43E6F0A6-91D9-40E1-97E0-2BE2E4F622CE}" type="slidenum">
              <a:rPr lang="en-US" altLang="tr-TR"/>
              <a:pPr/>
              <a:t>‹#›</a:t>
            </a:fld>
            <a:endParaRPr lang="en-US" altLang="tr-TR"/>
          </a:p>
        </p:txBody>
      </p:sp>
    </p:spTree>
    <p:extLst>
      <p:ext uri="{BB962C8B-B14F-4D97-AF65-F5344CB8AC3E}">
        <p14:creationId xmlns:p14="http://schemas.microsoft.com/office/powerpoint/2010/main" val="3855157792"/>
      </p:ext>
    </p:extLst>
  </p:cSld>
  <p:clrMapOvr>
    <a:masterClrMapping/>
  </p:clrMapOvr>
  <p:transition spd="med">
    <p:cover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F6B69D9-2CC6-4C3A-9F8B-38C734BF1333}" type="slidenum">
              <a:rPr lang="en-US" altLang="tr-TR"/>
              <a:pPr/>
              <a:t>‹#›</a:t>
            </a:fld>
            <a:endParaRPr lang="en-US" altLang="tr-TR"/>
          </a:p>
        </p:txBody>
      </p:sp>
    </p:spTree>
    <p:extLst>
      <p:ext uri="{BB962C8B-B14F-4D97-AF65-F5344CB8AC3E}">
        <p14:creationId xmlns:p14="http://schemas.microsoft.com/office/powerpoint/2010/main" val="2360896071"/>
      </p:ext>
    </p:extLst>
  </p:cSld>
  <p:clrMapOvr>
    <a:masterClrMapping/>
  </p:clrMapOvr>
  <p:transition spd="med">
    <p:cover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430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054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BB386E9E-A9D6-4562-9402-D034238B8903}" type="slidenum">
              <a:rPr lang="en-US" altLang="tr-TR"/>
              <a:pPr/>
              <a:t>‹#›</a:t>
            </a:fld>
            <a:endParaRPr lang="en-US" altLang="tr-TR"/>
          </a:p>
        </p:txBody>
      </p:sp>
    </p:spTree>
    <p:extLst>
      <p:ext uri="{BB962C8B-B14F-4D97-AF65-F5344CB8AC3E}">
        <p14:creationId xmlns:p14="http://schemas.microsoft.com/office/powerpoint/2010/main" val="3872679067"/>
      </p:ext>
    </p:extLst>
  </p:cSld>
  <p:clrMapOvr>
    <a:masterClrMapping/>
  </p:clrMapOvr>
  <p:transition spd="med">
    <p:cover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9" name="Slayt Numarası Yer Tutucusu 8"/>
          <p:cNvSpPr>
            <a:spLocks noGrp="1"/>
          </p:cNvSpPr>
          <p:nvPr>
            <p:ph type="sldNum" sz="quarter" idx="12"/>
          </p:nvPr>
        </p:nvSpPr>
        <p:spPr/>
        <p:txBody>
          <a:bodyPr/>
          <a:lstStyle>
            <a:lvl1pPr>
              <a:defRPr/>
            </a:lvl1pPr>
          </a:lstStyle>
          <a:p>
            <a:fld id="{2EC7C7F1-9ED1-43DA-AC74-E5DEAA04504C}" type="slidenum">
              <a:rPr lang="en-US" altLang="tr-TR"/>
              <a:pPr/>
              <a:t>‹#›</a:t>
            </a:fld>
            <a:endParaRPr lang="en-US" altLang="tr-TR"/>
          </a:p>
        </p:txBody>
      </p:sp>
    </p:spTree>
    <p:extLst>
      <p:ext uri="{BB962C8B-B14F-4D97-AF65-F5344CB8AC3E}">
        <p14:creationId xmlns:p14="http://schemas.microsoft.com/office/powerpoint/2010/main" val="2338512558"/>
      </p:ext>
    </p:extLst>
  </p:cSld>
  <p:clrMapOvr>
    <a:masterClrMapping/>
  </p:clrMapOvr>
  <p:transition spd="med">
    <p:cover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5" name="Slayt Numarası Yer Tutucusu 4"/>
          <p:cNvSpPr>
            <a:spLocks noGrp="1"/>
          </p:cNvSpPr>
          <p:nvPr>
            <p:ph type="sldNum" sz="quarter" idx="12"/>
          </p:nvPr>
        </p:nvSpPr>
        <p:spPr/>
        <p:txBody>
          <a:bodyPr/>
          <a:lstStyle>
            <a:lvl1pPr>
              <a:defRPr/>
            </a:lvl1pPr>
          </a:lstStyle>
          <a:p>
            <a:fld id="{5ECEDD3D-F5AD-427A-A047-C964C62268FF}" type="slidenum">
              <a:rPr lang="en-US" altLang="tr-TR"/>
              <a:pPr/>
              <a:t>‹#›</a:t>
            </a:fld>
            <a:endParaRPr lang="en-US" altLang="tr-TR"/>
          </a:p>
        </p:txBody>
      </p:sp>
    </p:spTree>
    <p:extLst>
      <p:ext uri="{BB962C8B-B14F-4D97-AF65-F5344CB8AC3E}">
        <p14:creationId xmlns:p14="http://schemas.microsoft.com/office/powerpoint/2010/main" val="1515720997"/>
      </p:ext>
    </p:extLst>
  </p:cSld>
  <p:clrMapOvr>
    <a:masterClrMapping/>
  </p:clrMapOvr>
  <p:transition spd="med">
    <p:cover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4" name="Slayt Numarası Yer Tutucusu 3"/>
          <p:cNvSpPr>
            <a:spLocks noGrp="1"/>
          </p:cNvSpPr>
          <p:nvPr>
            <p:ph type="sldNum" sz="quarter" idx="12"/>
          </p:nvPr>
        </p:nvSpPr>
        <p:spPr/>
        <p:txBody>
          <a:bodyPr/>
          <a:lstStyle>
            <a:lvl1pPr>
              <a:defRPr/>
            </a:lvl1pPr>
          </a:lstStyle>
          <a:p>
            <a:fld id="{3BC55AB5-6DCB-45A4-A3CE-B9E2D7006901}" type="slidenum">
              <a:rPr lang="en-US" altLang="tr-TR"/>
              <a:pPr/>
              <a:t>‹#›</a:t>
            </a:fld>
            <a:endParaRPr lang="en-US" altLang="tr-TR"/>
          </a:p>
        </p:txBody>
      </p:sp>
    </p:spTree>
    <p:extLst>
      <p:ext uri="{BB962C8B-B14F-4D97-AF65-F5344CB8AC3E}">
        <p14:creationId xmlns:p14="http://schemas.microsoft.com/office/powerpoint/2010/main" val="2218731908"/>
      </p:ext>
    </p:extLst>
  </p:cSld>
  <p:clrMapOvr>
    <a:masterClrMapping/>
  </p:clrMapOvr>
  <p:transition spd="med">
    <p:cover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0B8CB4A8-2574-4477-99FF-841CF50B144E}" type="slidenum">
              <a:rPr lang="en-US" altLang="tr-TR"/>
              <a:pPr/>
              <a:t>‹#›</a:t>
            </a:fld>
            <a:endParaRPr lang="en-US" altLang="tr-TR"/>
          </a:p>
        </p:txBody>
      </p:sp>
    </p:spTree>
    <p:extLst>
      <p:ext uri="{BB962C8B-B14F-4D97-AF65-F5344CB8AC3E}">
        <p14:creationId xmlns:p14="http://schemas.microsoft.com/office/powerpoint/2010/main" val="3378582695"/>
      </p:ext>
    </p:extLst>
  </p:cSld>
  <p:clrMapOvr>
    <a:masterClrMapping/>
  </p:clrMapOvr>
  <p:transition spd="med">
    <p:cover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7" name="Slayt Numarası Yer Tutucusu 6"/>
          <p:cNvSpPr>
            <a:spLocks noGrp="1"/>
          </p:cNvSpPr>
          <p:nvPr>
            <p:ph type="sldNum" sz="quarter" idx="12"/>
          </p:nvPr>
        </p:nvSpPr>
        <p:spPr/>
        <p:txBody>
          <a:bodyPr/>
          <a:lstStyle>
            <a:lvl1pPr>
              <a:defRPr/>
            </a:lvl1pPr>
          </a:lstStyle>
          <a:p>
            <a:fld id="{F3A60E76-D93F-4648-9083-7993774B3E3A}" type="slidenum">
              <a:rPr lang="en-US" altLang="tr-TR"/>
              <a:pPr/>
              <a:t>‹#›</a:t>
            </a:fld>
            <a:endParaRPr lang="en-US" altLang="tr-TR"/>
          </a:p>
        </p:txBody>
      </p:sp>
    </p:spTree>
    <p:extLst>
      <p:ext uri="{BB962C8B-B14F-4D97-AF65-F5344CB8AC3E}">
        <p14:creationId xmlns:p14="http://schemas.microsoft.com/office/powerpoint/2010/main" val="613475303"/>
      </p:ext>
    </p:extLst>
  </p:cSld>
  <p:clrMapOvr>
    <a:masterClrMapping/>
  </p:clrMapOvr>
  <p:transition spd="med">
    <p:cover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1CFA2063-2C6A-43FA-82AC-C538F2B56511}" type="slidenum">
              <a:rPr lang="en-US" altLang="tr-TR"/>
              <a:pPr/>
              <a:t>‹#›</a:t>
            </a:fld>
            <a:endParaRPr lang="en-US" altLang="tr-TR"/>
          </a:p>
        </p:txBody>
      </p:sp>
    </p:spTree>
    <p:extLst>
      <p:ext uri="{BB962C8B-B14F-4D97-AF65-F5344CB8AC3E}">
        <p14:creationId xmlns:p14="http://schemas.microsoft.com/office/powerpoint/2010/main" val="1755744625"/>
      </p:ext>
    </p:extLst>
  </p:cSld>
  <p:clrMapOvr>
    <a:masterClrMapping/>
  </p:clrMapOvr>
  <p:transition spd="med">
    <p:cover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86600" y="1295400"/>
            <a:ext cx="2057400" cy="483076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1295400"/>
            <a:ext cx="6019800" cy="4830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r>
              <a:rPr lang="en-US" altLang="tr-TR" smtClean="0"/>
              <a:t>Turkedebiyati.org</a:t>
            </a:r>
            <a:endParaRPr lang="en-US" altLang="tr-TR"/>
          </a:p>
        </p:txBody>
      </p:sp>
      <p:sp>
        <p:nvSpPr>
          <p:cNvPr id="6" name="Slayt Numarası Yer Tutucusu 5"/>
          <p:cNvSpPr>
            <a:spLocks noGrp="1"/>
          </p:cNvSpPr>
          <p:nvPr>
            <p:ph type="sldNum" sz="quarter" idx="12"/>
          </p:nvPr>
        </p:nvSpPr>
        <p:spPr/>
        <p:txBody>
          <a:bodyPr/>
          <a:lstStyle>
            <a:lvl1pPr>
              <a:defRPr/>
            </a:lvl1pPr>
          </a:lstStyle>
          <a:p>
            <a:fld id="{A1CD31A7-3DF4-445B-8C16-DCD7D3C36994}" type="slidenum">
              <a:rPr lang="en-US" altLang="tr-TR"/>
              <a:pPr/>
              <a:t>‹#›</a:t>
            </a:fld>
            <a:endParaRPr lang="en-US" altLang="tr-TR"/>
          </a:p>
        </p:txBody>
      </p:sp>
    </p:spTree>
    <p:extLst>
      <p:ext uri="{BB962C8B-B14F-4D97-AF65-F5344CB8AC3E}">
        <p14:creationId xmlns:p14="http://schemas.microsoft.com/office/powerpoint/2010/main" val="3296267800"/>
      </p:ext>
    </p:extLst>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5.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6.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7.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8.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0.jpe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1.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2.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3.jpe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14.jpe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15.jpe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6.jpe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7.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8.jpe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9144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46083" name="Rectangle 3"/>
          <p:cNvSpPr>
            <a:spLocks noGrp="1" noChangeArrowheads="1"/>
          </p:cNvSpPr>
          <p:nvPr>
            <p:ph type="body" idx="1"/>
          </p:nvPr>
        </p:nvSpPr>
        <p:spPr bwMode="auto">
          <a:xfrm>
            <a:off x="13716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46084"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46085"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46086"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5FB351B-AE70-43F9-8682-3A39042937DB}" type="slidenum">
              <a:rPr lang="en-US" altLang="tr-TR"/>
              <a:pPr/>
              <a:t>‹#›</a:t>
            </a:fld>
            <a:endParaRPr lang="en-US" altLang="tr-TR"/>
          </a:p>
        </p:txBody>
      </p:sp>
    </p:spTree>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med">
    <p:cover dir="r"/>
  </p:transition>
  <p:timing>
    <p:tnLst>
      <p:par>
        <p:cTn id="1" dur="indefinite" restart="never" nodeType="tmRoot"/>
      </p:par>
    </p:tnLst>
  </p:timing>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4D06053-D3DA-4A85-9D2F-DBB88ED18900}"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spd="med">
    <p:cover dir="r"/>
  </p:transition>
  <p:timing>
    <p:tnLst>
      <p:par>
        <p:cTn id="1" dur="indefinite" restart="never" nodeType="tmRoot"/>
      </p:par>
    </p:tnLst>
  </p:timing>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665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8819921-09E8-4776-95BF-0A4E76AE060A}"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67587" name="Rectangle 3"/>
          <p:cNvSpPr>
            <a:spLocks noGrp="1" noChangeArrowheads="1"/>
          </p:cNvSpPr>
          <p:nvPr>
            <p:ph type="body" idx="1"/>
          </p:nvPr>
        </p:nvSpPr>
        <p:spPr bwMode="auto">
          <a:xfrm>
            <a:off x="1143000" y="2971800"/>
            <a:ext cx="6858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88C725-291A-4332-9C65-6A994D1AAA77}"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0E1B4FC-FA06-449A-ABCB-AB4FA6AB32CD}"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4ACBC7E-1374-41B8-A813-55380980BFEF}"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977" r:id="rId12"/>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4572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70659" name="Rectangle 3"/>
          <p:cNvSpPr>
            <a:spLocks noGrp="1" noChangeArrowheads="1"/>
          </p:cNvSpPr>
          <p:nvPr>
            <p:ph type="body" idx="1"/>
          </p:nvPr>
        </p:nvSpPr>
        <p:spPr bwMode="auto">
          <a:xfrm>
            <a:off x="1143000" y="2971800"/>
            <a:ext cx="6858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4222E14-5482-4AE9-9545-1F42745C6B85}"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716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B44902-CF5E-4379-B12E-A5DF20B98AD6}"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727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727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727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727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B6D4D82-7740-42BD-8EF8-5627668C4B78}"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73731" name="Rectangle 3"/>
          <p:cNvSpPr>
            <a:spLocks noGrp="1" noChangeArrowheads="1"/>
          </p:cNvSpPr>
          <p:nvPr>
            <p:ph type="body" idx="1"/>
          </p:nvPr>
        </p:nvSpPr>
        <p:spPr bwMode="auto">
          <a:xfrm>
            <a:off x="1143000" y="2971800"/>
            <a:ext cx="6858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3936581-8CFC-44F0-A7FE-94EC4B0CED6A}"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829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82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82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FE9203C-954C-45DA-A816-8F317E7C4BA3}"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9144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48131" name="Rectangle 3"/>
          <p:cNvSpPr>
            <a:spLocks noGrp="1" noChangeArrowheads="1"/>
          </p:cNvSpPr>
          <p:nvPr>
            <p:ph type="body" idx="1"/>
          </p:nvPr>
        </p:nvSpPr>
        <p:spPr bwMode="auto">
          <a:xfrm>
            <a:off x="13716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48132"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48133"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48134"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78AB73D-762A-4C38-B250-885F6468CA8C}"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849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C6B6D53-791B-4A2C-9927-06E1B4E33867}"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86019" name="Rectangle 3"/>
          <p:cNvSpPr>
            <a:spLocks noGrp="1" noChangeArrowheads="1"/>
          </p:cNvSpPr>
          <p:nvPr>
            <p:ph type="body" idx="1"/>
          </p:nvPr>
        </p:nvSpPr>
        <p:spPr bwMode="auto">
          <a:xfrm>
            <a:off x="1143000" y="2971800"/>
            <a:ext cx="6858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FB5ECF4-5072-4AF4-BAAC-5D9997F49EF0}"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EF366A-2AAE-40C7-8BF8-12C3230BE20B}"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880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8A10BE-2095-4AF2-AFEF-85BC12A9D431}"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89091" name="Rectangle 3"/>
          <p:cNvSpPr>
            <a:spLocks noGrp="1" noChangeArrowheads="1"/>
          </p:cNvSpPr>
          <p:nvPr>
            <p:ph type="body" idx="1"/>
          </p:nvPr>
        </p:nvSpPr>
        <p:spPr bwMode="auto">
          <a:xfrm>
            <a:off x="1143000" y="2971800"/>
            <a:ext cx="6858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A51CDAF-52EE-404A-B548-88C146202FA6}"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90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D57D171-E994-4526-85B4-5CCD260ADCF7}"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911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04064EA-42F4-4D8C-839A-7B9312088EFA}"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92163" name="Rectangle 3"/>
          <p:cNvSpPr>
            <a:spLocks noGrp="1" noChangeArrowheads="1"/>
          </p:cNvSpPr>
          <p:nvPr>
            <p:ph type="body" idx="1"/>
          </p:nvPr>
        </p:nvSpPr>
        <p:spPr bwMode="auto">
          <a:xfrm>
            <a:off x="1143000" y="2971800"/>
            <a:ext cx="6858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2BBFA22-4C59-4C97-864F-7EE211C60752}"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914400" y="1295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49155" name="Rectangle 3"/>
          <p:cNvSpPr>
            <a:spLocks noGrp="1" noChangeArrowheads="1"/>
          </p:cNvSpPr>
          <p:nvPr>
            <p:ph type="body" idx="1"/>
          </p:nvPr>
        </p:nvSpPr>
        <p:spPr bwMode="auto">
          <a:xfrm>
            <a:off x="1143000" y="2667000"/>
            <a:ext cx="77724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49156"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49157"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49158"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66453F-5B6A-4171-B285-EE280A1CE307}"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9144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50179" name="Rectangle 3"/>
          <p:cNvSpPr>
            <a:spLocks noGrp="1" noChangeArrowheads="1"/>
          </p:cNvSpPr>
          <p:nvPr>
            <p:ph type="body" idx="1"/>
          </p:nvPr>
        </p:nvSpPr>
        <p:spPr bwMode="auto">
          <a:xfrm>
            <a:off x="13716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0180"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50181"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50182"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B5F8DB-8B6B-4BB7-98D6-D86BD0FE2C45}" type="slidenum">
              <a:rPr lang="en-US" altLang="tr-TR"/>
              <a:pPr/>
              <a:t>‹#›</a:t>
            </a:fld>
            <a:endParaRPr lang="en-US" altLang="tr-TR"/>
          </a:p>
        </p:txBody>
      </p:sp>
    </p:spTree>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9144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51203" name="Rectangle 3"/>
          <p:cNvSpPr>
            <a:spLocks noGrp="1" noChangeArrowheads="1"/>
          </p:cNvSpPr>
          <p:nvPr>
            <p:ph type="body" idx="1"/>
          </p:nvPr>
        </p:nvSpPr>
        <p:spPr bwMode="auto">
          <a:xfrm>
            <a:off x="13716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1204"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51205"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51206"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DBCC4EC-2879-481B-8098-0E8651DAA790}"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914400" y="1295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52227" name="Rectangle 3"/>
          <p:cNvSpPr>
            <a:spLocks noGrp="1" noChangeArrowheads="1"/>
          </p:cNvSpPr>
          <p:nvPr>
            <p:ph type="body" idx="1"/>
          </p:nvPr>
        </p:nvSpPr>
        <p:spPr bwMode="auto">
          <a:xfrm>
            <a:off x="1143000" y="2667000"/>
            <a:ext cx="77724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2228"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52229"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52230"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C89C966-4268-4BDB-9C69-0468AFDBD1B1}"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9144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53251" name="Rectangle 3"/>
          <p:cNvSpPr>
            <a:spLocks noGrp="1" noChangeArrowheads="1"/>
          </p:cNvSpPr>
          <p:nvPr>
            <p:ph type="body" idx="1"/>
          </p:nvPr>
        </p:nvSpPr>
        <p:spPr bwMode="auto">
          <a:xfrm>
            <a:off x="13716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3252"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53253"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53254"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AC76C0E-FEA0-42D0-A06D-338033BB7813}" type="slidenum">
              <a:rPr lang="en-US" altLang="tr-TR"/>
              <a:pPr/>
              <a:t>‹#›</a:t>
            </a:fld>
            <a:endParaRPr lang="en-US" altLang="tr-TR"/>
          </a:p>
        </p:txBody>
      </p:sp>
    </p:spTree>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9144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54275" name="Rectangle 3"/>
          <p:cNvSpPr>
            <a:spLocks noGrp="1" noChangeArrowheads="1"/>
          </p:cNvSpPr>
          <p:nvPr>
            <p:ph type="body" idx="1"/>
          </p:nvPr>
        </p:nvSpPr>
        <p:spPr bwMode="auto">
          <a:xfrm>
            <a:off x="13716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4276"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54277"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54278"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34A06C9-569B-4BC6-8561-16F157B2BDA1}"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914400" y="1295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55299" name="Rectangle 3"/>
          <p:cNvSpPr>
            <a:spLocks noGrp="1" noChangeArrowheads="1"/>
          </p:cNvSpPr>
          <p:nvPr>
            <p:ph type="body" idx="1"/>
          </p:nvPr>
        </p:nvSpPr>
        <p:spPr bwMode="auto">
          <a:xfrm>
            <a:off x="1143000" y="2667000"/>
            <a:ext cx="77724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5300" name="Rectangle 4"/>
          <p:cNvSpPr>
            <a:spLocks noGrp="1" noChangeArrowheads="1"/>
          </p:cNvSpPr>
          <p:nvPr>
            <p:ph type="dt" sz="half" idx="2"/>
          </p:nvPr>
        </p:nvSpPr>
        <p:spPr bwMode="auto">
          <a:xfrm>
            <a:off x="914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55301" name="Rectangle 5"/>
          <p:cNvSpPr>
            <a:spLocks noGrp="1" noChangeArrowheads="1"/>
          </p:cNvSpPr>
          <p:nvPr>
            <p:ph type="ftr" sz="quarter" idx="3"/>
          </p:nvPr>
        </p:nvSpPr>
        <p:spPr bwMode="auto">
          <a:xfrm>
            <a:off x="3581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tr-TR" smtClean="0"/>
              <a:t>Turkedebiyati.org</a:t>
            </a:r>
            <a:endParaRPr lang="en-US" altLang="tr-TR"/>
          </a:p>
        </p:txBody>
      </p:sp>
      <p:sp>
        <p:nvSpPr>
          <p:cNvPr id="55302" name="Rectangle 6"/>
          <p:cNvSpPr>
            <a:spLocks noGrp="1" noChangeArrowheads="1"/>
          </p:cNvSpPr>
          <p:nvPr>
            <p:ph type="sldNum" sz="quarter" idx="4"/>
          </p:nvPr>
        </p:nvSpPr>
        <p:spPr bwMode="auto">
          <a:xfrm>
            <a:off x="70104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DA119FC-44DE-419B-8743-DB14DBCBE197}"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spd="med">
    <p:cover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2" Type="http://schemas.openxmlformats.org/officeDocument/2006/relationships/hyperlink" Target="http://www.turkedebiyati.org/" TargetMode="External"/><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2050" name="Rectangle 2"/>
          <p:cNvSpPr>
            <a:spLocks noGrp="1" noChangeArrowheads="1"/>
          </p:cNvSpPr>
          <p:nvPr>
            <p:ph type="ctrTitle"/>
          </p:nvPr>
        </p:nvSpPr>
        <p:spPr>
          <a:xfrm>
            <a:off x="611560" y="620688"/>
            <a:ext cx="7772400" cy="1295400"/>
          </a:xfrm>
        </p:spPr>
        <p:txBody>
          <a:bodyPr/>
          <a:lstStyle/>
          <a:p>
            <a:r>
              <a:rPr lang="tr-TR" altLang="tr-TR" dirty="0"/>
              <a:t>TEST ÇÖZME TEKNİKLERİ</a:t>
            </a:r>
          </a:p>
        </p:txBody>
      </p:sp>
      <p:sp>
        <p:nvSpPr>
          <p:cNvPr id="2051" name="Rectangle 3"/>
          <p:cNvSpPr>
            <a:spLocks noGrp="1" noChangeArrowheads="1"/>
          </p:cNvSpPr>
          <p:nvPr>
            <p:ph type="subTitle" idx="1"/>
          </p:nvPr>
        </p:nvSpPr>
        <p:spPr>
          <a:xfrm>
            <a:off x="1403648" y="1844824"/>
            <a:ext cx="6400800" cy="2930525"/>
          </a:xfrm>
        </p:spPr>
        <p:txBody>
          <a:bodyPr/>
          <a:lstStyle/>
          <a:p>
            <a:pPr algn="l">
              <a:lnSpc>
                <a:spcPct val="80000"/>
              </a:lnSpc>
            </a:pPr>
            <a:r>
              <a:rPr lang="tr-TR" altLang="tr-TR" sz="2800" dirty="0"/>
              <a:t>Sevgili Öğrenciler; Her işin incelikleri vardır. Ders </a:t>
            </a:r>
            <a:r>
              <a:rPr lang="tr-TR" altLang="tr-TR" sz="2800" dirty="0" err="1"/>
              <a:t>çalışma,test</a:t>
            </a:r>
            <a:r>
              <a:rPr lang="tr-TR" altLang="tr-TR" sz="2800" dirty="0"/>
              <a:t> çözme yazılıya </a:t>
            </a:r>
            <a:r>
              <a:rPr lang="tr-TR" altLang="tr-TR" sz="2800" dirty="0" err="1"/>
              <a:t>hazırlanma,hatta</a:t>
            </a:r>
            <a:r>
              <a:rPr lang="tr-TR" altLang="tr-TR" sz="2800" dirty="0"/>
              <a:t> derslere göre bile ayrı ayrı çalışma tekniği vardır. Aynı insan günün değişik saatlerinde değişik çalışma metotları kullanarak daha başarılı olabilir. Bizler sizlere önce kısa kısa test çözme teknikleri üzerinde açıklamalar yapacağız. Daha sonra ise sınav taktikleri üzerinde duracağız. </a:t>
            </a:r>
            <a:endParaRPr lang="tr-TR" altLang="tr-TR" sz="2400" dirty="0"/>
          </a:p>
          <a:p>
            <a:pPr algn="l">
              <a:lnSpc>
                <a:spcPct val="80000"/>
              </a:lnSpc>
            </a:pPr>
            <a:endParaRPr lang="tr-TR" altLang="tr-TR" sz="2400" dirty="0"/>
          </a:p>
          <a:p>
            <a:pPr>
              <a:lnSpc>
                <a:spcPct val="80000"/>
              </a:lnSpc>
            </a:pPr>
            <a:endParaRPr lang="tr-TR" altLang="tr-TR" sz="2400" dirty="0"/>
          </a:p>
          <a:p>
            <a:pPr algn="l">
              <a:lnSpc>
                <a:spcPct val="80000"/>
              </a:lnSpc>
            </a:pPr>
            <a:endParaRPr lang="tr-TR" altLang="tr-TR" sz="24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fade">
                                      <p:cBhvr>
                                        <p:cTn id="17" dur="1000"/>
                                        <p:tgtEl>
                                          <p:spTgt spid="2051">
                                            <p:txEl>
                                              <p:pRg st="0" end="0"/>
                                            </p:txEl>
                                          </p:spTgt>
                                        </p:tgtEl>
                                      </p:cBhvr>
                                    </p:animEffect>
                                    <p:anim calcmode="lin" valueType="num">
                                      <p:cBhvr>
                                        <p:cTn id="1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18434" name="Rectangle 2"/>
          <p:cNvSpPr>
            <a:spLocks noGrp="1" noChangeArrowheads="1"/>
          </p:cNvSpPr>
          <p:nvPr>
            <p:ph type="title"/>
          </p:nvPr>
        </p:nvSpPr>
        <p:spPr/>
        <p:txBody>
          <a:bodyPr/>
          <a:lstStyle/>
          <a:p>
            <a:r>
              <a:rPr lang="tr-TR" altLang="tr-TR"/>
              <a:t>Saldırıyı Planlayın</a:t>
            </a:r>
          </a:p>
        </p:txBody>
      </p:sp>
      <p:sp>
        <p:nvSpPr>
          <p:cNvPr id="18435" name="Rectangle 3"/>
          <p:cNvSpPr>
            <a:spLocks noGrp="1" noChangeArrowheads="1"/>
          </p:cNvSpPr>
          <p:nvPr>
            <p:ph type="body" idx="1"/>
          </p:nvPr>
        </p:nvSpPr>
        <p:spPr/>
        <p:txBody>
          <a:bodyPr/>
          <a:lstStyle/>
          <a:p>
            <a:r>
              <a:rPr lang="tr-TR" altLang="tr-TR"/>
              <a:t>Hayatta kazanmak için stratejiler belirleyip uygulayın. Ne yapacağını bilen kişi kendisine güvenir ve kaygılarını olması gereken düzeyde kullanır.</a:t>
            </a:r>
          </a:p>
          <a:p>
            <a:r>
              <a:rPr lang="tr-TR" altLang="tr-TR"/>
              <a:t>Durumu denetleme,duygularını yönlendirmeyi bilen test sırasında performansı yüksek olur.</a:t>
            </a:r>
          </a:p>
        </p:txBody>
      </p:sp>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19458" name="Rectangle 2"/>
          <p:cNvSpPr>
            <a:spLocks noGrp="1" noChangeArrowheads="1"/>
          </p:cNvSpPr>
          <p:nvPr>
            <p:ph type="title"/>
          </p:nvPr>
        </p:nvSpPr>
        <p:spPr/>
        <p:txBody>
          <a:bodyPr/>
          <a:lstStyle/>
          <a:p>
            <a:r>
              <a:rPr lang="tr-TR" altLang="tr-TR"/>
              <a:t>Zihinde Canlandırma</a:t>
            </a:r>
          </a:p>
        </p:txBody>
      </p:sp>
      <p:sp>
        <p:nvSpPr>
          <p:cNvPr id="19459" name="Rectangle 3"/>
          <p:cNvSpPr>
            <a:spLocks noGrp="1" noChangeArrowheads="1"/>
          </p:cNvSpPr>
          <p:nvPr>
            <p:ph type="body" idx="1"/>
          </p:nvPr>
        </p:nvSpPr>
        <p:spPr/>
        <p:txBody>
          <a:bodyPr/>
          <a:lstStyle/>
          <a:p>
            <a:r>
              <a:rPr lang="tr-TR" altLang="tr-TR"/>
              <a:t>Kendinizi zihninizde düzenli bir şekilde çalışır ve testi başarı ve rahatlıkla geçerken canlandırın.Kağıdın üstünde açıkça yazılmış olan almak istediğiniz puanı görün. Bir çok ayrıntıyı da ekleyin ve zihinde canlandırma işlemini çok gerçekçi  bir duruma dönüştürün. Zihninizde başarınızı görün.Zihinde canlandırma çok güçlü bir tekniktir.</a:t>
            </a:r>
          </a:p>
        </p:txBody>
      </p:sp>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20482" name="Rectangle 2"/>
          <p:cNvSpPr>
            <a:spLocks noGrp="1" noChangeArrowheads="1"/>
          </p:cNvSpPr>
          <p:nvPr>
            <p:ph type="title"/>
          </p:nvPr>
        </p:nvSpPr>
        <p:spPr/>
        <p:txBody>
          <a:bodyPr/>
          <a:lstStyle/>
          <a:p>
            <a:r>
              <a:rPr lang="tr-TR" altLang="tr-TR"/>
              <a:t>Hayal Kurma</a:t>
            </a:r>
          </a:p>
        </p:txBody>
      </p:sp>
      <p:sp>
        <p:nvSpPr>
          <p:cNvPr id="20483" name="Rectangle 3"/>
          <p:cNvSpPr>
            <a:spLocks noGrp="1" noChangeArrowheads="1"/>
          </p:cNvSpPr>
          <p:nvPr>
            <p:ph type="body" idx="1"/>
          </p:nvPr>
        </p:nvSpPr>
        <p:spPr/>
        <p:txBody>
          <a:bodyPr/>
          <a:lstStyle/>
          <a:p>
            <a:r>
              <a:rPr lang="tr-TR" altLang="tr-TR"/>
              <a:t>Yapmaktan özellikle hoşlandığınız bir şeyin(hobi,spor,tatil,manzara,özel mekan…) hayalini kurun.Bunu sıcak ,rahat bir ortamdaki canlı bir rüyaya dönüştürün</a:t>
            </a:r>
          </a:p>
        </p:txBody>
      </p:sp>
    </p:spTree>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21506" name="Rectangle 2"/>
          <p:cNvSpPr>
            <a:spLocks noGrp="1" noChangeArrowheads="1"/>
          </p:cNvSpPr>
          <p:nvPr>
            <p:ph type="title"/>
          </p:nvPr>
        </p:nvSpPr>
        <p:spPr/>
        <p:txBody>
          <a:bodyPr/>
          <a:lstStyle/>
          <a:p>
            <a:r>
              <a:rPr lang="tr-TR" altLang="tr-TR"/>
              <a:t>Oluşturma</a:t>
            </a:r>
          </a:p>
        </p:txBody>
      </p:sp>
      <p:sp>
        <p:nvSpPr>
          <p:cNvPr id="21507" name="Rectangle 3"/>
          <p:cNvSpPr>
            <a:spLocks noGrp="1" noChangeArrowheads="1"/>
          </p:cNvSpPr>
          <p:nvPr>
            <p:ph type="body" idx="1"/>
          </p:nvPr>
        </p:nvSpPr>
        <p:spPr/>
        <p:txBody>
          <a:bodyPr/>
          <a:lstStyle/>
          <a:p>
            <a:r>
              <a:rPr lang="tr-TR" altLang="tr-TR"/>
              <a:t>Mantıksız bir şey hakkında bir öykü oluşturun. Gerçeklikten uçun,abartın. Teste çok kötü sonuç alınca başınıza gelebilecek en kötü şeyi hayal edin. Onu eğlenceli ve gerçek olmayan  bir şekle dönüştürün. Çok geçmeden sizde kendinize güleceksiniz</a:t>
            </a:r>
          </a:p>
        </p:txBody>
      </p:sp>
    </p:spTree>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22530" name="Rectangle 2"/>
          <p:cNvSpPr>
            <a:spLocks noGrp="1" noChangeArrowheads="1"/>
          </p:cNvSpPr>
          <p:nvPr>
            <p:ph type="title"/>
          </p:nvPr>
        </p:nvSpPr>
        <p:spPr/>
        <p:txBody>
          <a:bodyPr/>
          <a:lstStyle/>
          <a:p>
            <a:r>
              <a:rPr lang="tr-TR" altLang="tr-TR"/>
              <a:t>Hatırlama</a:t>
            </a:r>
          </a:p>
        </p:txBody>
      </p:sp>
      <p:sp>
        <p:nvSpPr>
          <p:cNvPr id="22531" name="Rectangle 3"/>
          <p:cNvSpPr>
            <a:spLocks noGrp="1" noChangeArrowheads="1"/>
          </p:cNvSpPr>
          <p:nvPr>
            <p:ph type="body" idx="1"/>
          </p:nvPr>
        </p:nvSpPr>
        <p:spPr/>
        <p:txBody>
          <a:bodyPr/>
          <a:lstStyle/>
          <a:p>
            <a:r>
              <a:rPr lang="tr-TR" altLang="tr-TR"/>
              <a:t>Öğrendiğiniz ve güvenebileceğiniz yardımcı araçlar ve yöntemler hatırlayın. Bunlar  belleğinize yardımcı olacaktır. Çok fazla sayıda yardımcı vardır. İstediğiniz veya ihtiyaç duyduğunuz zaman onlara güvenebilirsiniz.</a:t>
            </a:r>
          </a:p>
        </p:txBody>
      </p:sp>
    </p:spTree>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23554" name="Rectangle 2"/>
          <p:cNvSpPr>
            <a:spLocks noGrp="1" noChangeArrowheads="1"/>
          </p:cNvSpPr>
          <p:nvPr>
            <p:ph type="title"/>
          </p:nvPr>
        </p:nvSpPr>
        <p:spPr/>
        <p:txBody>
          <a:bodyPr/>
          <a:lstStyle/>
          <a:p>
            <a:r>
              <a:rPr lang="tr-TR" altLang="tr-TR" sz="4000"/>
              <a:t>TEST ENDİŞESİNİ YOK ETME STRATEJİLERİ</a:t>
            </a:r>
          </a:p>
        </p:txBody>
      </p:sp>
      <p:sp>
        <p:nvSpPr>
          <p:cNvPr id="23555" name="Rectangle 3"/>
          <p:cNvSpPr>
            <a:spLocks noGrp="1" noChangeArrowheads="1"/>
          </p:cNvSpPr>
          <p:nvPr>
            <p:ph type="body" idx="1"/>
          </p:nvPr>
        </p:nvSpPr>
        <p:spPr/>
        <p:txBody>
          <a:bodyPr/>
          <a:lstStyle/>
          <a:p>
            <a:pPr>
              <a:lnSpc>
                <a:spcPct val="90000"/>
              </a:lnSpc>
            </a:pPr>
            <a:r>
              <a:rPr lang="tr-TR" altLang="tr-TR" sz="2800"/>
              <a:t>NEFES ALMA;Çeşitli defalar kontrollü ,derin nefes alıp verin,tüm dikkatinizi yoğunlaştırın,Kesik ,kesik al ver şeklinde yapabilirsiniz.</a:t>
            </a:r>
          </a:p>
          <a:p>
            <a:pPr>
              <a:lnSpc>
                <a:spcPct val="90000"/>
              </a:lnSpc>
            </a:pPr>
            <a:r>
              <a:rPr lang="tr-TR" altLang="tr-TR" sz="2800"/>
              <a:t>BİRŞEY YAPMA: Egzersiz gibi(fiziksel bir şey yapın)</a:t>
            </a:r>
          </a:p>
          <a:p>
            <a:pPr>
              <a:lnSpc>
                <a:spcPct val="90000"/>
              </a:lnSpc>
            </a:pPr>
            <a:r>
              <a:rPr lang="tr-TR" altLang="tr-TR" sz="2800"/>
              <a:t>FARKINDA OLMA: Vücudunuzun rahat ,gergin,hallerinin farkında olun. Eğer gerginseniz,ilgili kas gruplarını veya  baştan tırnağa kadar  olan tüm kaslarınızı düşünerek ,gevşeme telkini yaparak gevşetmeye çalışınız</a:t>
            </a:r>
          </a:p>
        </p:txBody>
      </p:sp>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24578" name="Rectangle 2"/>
          <p:cNvSpPr>
            <a:spLocks noGrp="1" noChangeArrowheads="1"/>
          </p:cNvSpPr>
          <p:nvPr>
            <p:ph type="title"/>
          </p:nvPr>
        </p:nvSpPr>
        <p:spPr/>
        <p:txBody>
          <a:bodyPr/>
          <a:lstStyle/>
          <a:p>
            <a:r>
              <a:rPr lang="tr-TR" altLang="tr-TR"/>
              <a:t>TEST ÖNCESİ HAZIRLIK</a:t>
            </a:r>
          </a:p>
        </p:txBody>
      </p:sp>
      <p:sp>
        <p:nvSpPr>
          <p:cNvPr id="24579" name="Rectangle 3"/>
          <p:cNvSpPr>
            <a:spLocks noGrp="1" noChangeArrowheads="1"/>
          </p:cNvSpPr>
          <p:nvPr>
            <p:ph type="body" idx="1"/>
          </p:nvPr>
        </p:nvSpPr>
        <p:spPr/>
        <p:txBody>
          <a:bodyPr/>
          <a:lstStyle/>
          <a:p>
            <a:pPr>
              <a:lnSpc>
                <a:spcPct val="90000"/>
              </a:lnSpc>
            </a:pPr>
            <a:r>
              <a:rPr lang="tr-TR" altLang="tr-TR" sz="2400"/>
              <a:t>Testlerdeki bilmediğiniz kavramları öğreniniz.</a:t>
            </a:r>
          </a:p>
          <a:p>
            <a:pPr>
              <a:lnSpc>
                <a:spcPct val="90000"/>
              </a:lnSpc>
            </a:pPr>
            <a:r>
              <a:rPr lang="tr-TR" altLang="tr-TR" sz="2400"/>
              <a:t>Size gerekli olan tüm malzemeleri toplayın</a:t>
            </a:r>
          </a:p>
          <a:p>
            <a:pPr>
              <a:lnSpc>
                <a:spcPct val="90000"/>
              </a:lnSpc>
            </a:pPr>
            <a:r>
              <a:rPr lang="tr-TR" altLang="tr-TR" sz="2400"/>
              <a:t>Çalışma notları, kartları,özetleri,analizleri tekrar ediniz.</a:t>
            </a:r>
          </a:p>
          <a:p>
            <a:pPr>
              <a:lnSpc>
                <a:spcPct val="90000"/>
              </a:lnSpc>
            </a:pPr>
            <a:r>
              <a:rPr lang="tr-TR" altLang="tr-TR" sz="2400"/>
              <a:t>Elinizdeki notları renklere ayırarak çalışmayı çeşitlendirebilirsiniz.</a:t>
            </a:r>
          </a:p>
          <a:p>
            <a:pPr>
              <a:lnSpc>
                <a:spcPct val="90000"/>
              </a:lnSpc>
            </a:pPr>
            <a:r>
              <a:rPr lang="tr-TR" altLang="tr-TR" sz="2400"/>
              <a:t>Mavi;iyi bildiklerim Kırmızı;Bilmediklerim</a:t>
            </a:r>
          </a:p>
          <a:p>
            <a:pPr>
              <a:lnSpc>
                <a:spcPct val="90000"/>
              </a:lnSpc>
            </a:pPr>
            <a:r>
              <a:rPr lang="tr-TR" altLang="tr-TR" sz="2400"/>
              <a:t>Sarı ;Tekrar edilmesi gerekenler gibi..</a:t>
            </a:r>
          </a:p>
          <a:p>
            <a:pPr>
              <a:lnSpc>
                <a:spcPct val="90000"/>
              </a:lnSpc>
            </a:pPr>
            <a:r>
              <a:rPr lang="tr-TR" altLang="tr-TR" sz="2400"/>
              <a:t>Konuları çalışırken kendinizi sorular hazırlayınız.</a:t>
            </a:r>
          </a:p>
          <a:p>
            <a:pPr>
              <a:lnSpc>
                <a:spcPct val="90000"/>
              </a:lnSpc>
            </a:pPr>
            <a:r>
              <a:rPr lang="tr-TR" altLang="tr-TR" sz="2400"/>
              <a:t>Çalışma grubu ile notlarınızı paylaşınız.</a:t>
            </a:r>
          </a:p>
          <a:p>
            <a:pPr>
              <a:lnSpc>
                <a:spcPct val="90000"/>
              </a:lnSpc>
            </a:pPr>
            <a:r>
              <a:rPr lang="tr-TR" altLang="tr-TR" sz="2400"/>
              <a:t>Hayatınızı düzenleyiniz,uyku,çalışma ,dinlenme,eğlenme..</a:t>
            </a:r>
          </a:p>
        </p:txBody>
      </p:sp>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25602" name="Rectangle 2"/>
          <p:cNvSpPr>
            <a:spLocks noGrp="1" noChangeArrowheads="1"/>
          </p:cNvSpPr>
          <p:nvPr>
            <p:ph type="title"/>
          </p:nvPr>
        </p:nvSpPr>
        <p:spPr/>
        <p:txBody>
          <a:bodyPr/>
          <a:lstStyle/>
          <a:p>
            <a:r>
              <a:rPr lang="tr-TR" altLang="tr-TR"/>
              <a:t>Ana-Yardımcı Fikri Yakalama</a:t>
            </a:r>
          </a:p>
        </p:txBody>
      </p:sp>
      <p:sp>
        <p:nvSpPr>
          <p:cNvPr id="25603" name="Rectangle 3"/>
          <p:cNvSpPr>
            <a:spLocks noGrp="1" noChangeArrowheads="1"/>
          </p:cNvSpPr>
          <p:nvPr>
            <p:ph type="body" idx="1"/>
          </p:nvPr>
        </p:nvSpPr>
        <p:spPr/>
        <p:txBody>
          <a:bodyPr/>
          <a:lstStyle/>
          <a:p>
            <a:pPr>
              <a:lnSpc>
                <a:spcPct val="90000"/>
              </a:lnSpc>
            </a:pPr>
            <a:r>
              <a:rPr lang="tr-TR" altLang="tr-TR" sz="2400"/>
              <a:t>Genellikle doğru:ender olarak,herhalde,ençok,ensık sık sık bazı,bazen çoğunlukla…</a:t>
            </a:r>
          </a:p>
          <a:p>
            <a:pPr>
              <a:lnSpc>
                <a:spcPct val="90000"/>
              </a:lnSpc>
            </a:pPr>
            <a:r>
              <a:rPr lang="tr-TR" altLang="tr-TR" sz="2400"/>
              <a:t>ÖZEL:Daima,hepsi,asla,hiçbiri,sık sık,daha fazla,daha az pek çok,üstün,aşağı bütün,parça,sadece,meli ,malı,zayıf,olumlu ,olumsuz,dahil ,eşitsizlik,yanlış,doğru,güçlü…</a:t>
            </a:r>
          </a:p>
          <a:p>
            <a:pPr>
              <a:lnSpc>
                <a:spcPct val="90000"/>
              </a:lnSpc>
            </a:pPr>
            <a:r>
              <a:rPr lang="tr-TR" altLang="tr-TR" sz="2400"/>
              <a:t>Yukarıdaki sözçükler ana veya yardımcı fikirleri yakalamanıza yardımcı olabilir. Bu ve benzer ifadeleri soruları incelerken yuvarlak içine alırsanız ,soru kökünü dikkatlice okuduğunuzda fikirleri daha çabuk bulmanız olasıdır. Sizlere yardımcı olacak diğer ifadeleri de siz özetlerinize sorulardan almalısınız.</a:t>
            </a:r>
          </a:p>
        </p:txBody>
      </p:sp>
    </p:spTree>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ltbilgi Yer Tutucusu 4"/>
          <p:cNvSpPr>
            <a:spLocks noGrp="1"/>
          </p:cNvSpPr>
          <p:nvPr>
            <p:ph type="ftr" sz="quarter" idx="11"/>
          </p:nvPr>
        </p:nvSpPr>
        <p:spPr/>
        <p:txBody>
          <a:bodyPr/>
          <a:lstStyle/>
          <a:p>
            <a:r>
              <a:rPr lang="en-US" altLang="tr-TR" smtClean="0"/>
              <a:t>Turkedebiyati.org</a:t>
            </a:r>
            <a:endParaRPr lang="en-US" altLang="tr-TR"/>
          </a:p>
        </p:txBody>
      </p:sp>
      <p:sp>
        <p:nvSpPr>
          <p:cNvPr id="26626" name="Rectangle 2"/>
          <p:cNvSpPr>
            <a:spLocks noGrp="1" noChangeArrowheads="1"/>
          </p:cNvSpPr>
          <p:nvPr>
            <p:ph type="title"/>
          </p:nvPr>
        </p:nvSpPr>
        <p:spPr/>
        <p:txBody>
          <a:bodyPr/>
          <a:lstStyle/>
          <a:p>
            <a:r>
              <a:rPr lang="tr-TR" altLang="tr-TR"/>
              <a:t>TESTİN AŞAMALARI</a:t>
            </a:r>
          </a:p>
        </p:txBody>
      </p:sp>
      <p:graphicFrame>
        <p:nvGraphicFramePr>
          <p:cNvPr id="26729" name="Group 105"/>
          <p:cNvGraphicFramePr>
            <a:graphicFrameLocks noGrp="1"/>
          </p:cNvGraphicFramePr>
          <p:nvPr>
            <p:ph idx="1"/>
          </p:nvPr>
        </p:nvGraphicFramePr>
        <p:xfrm>
          <a:off x="457200" y="1600200"/>
          <a:ext cx="8229600" cy="4572000"/>
        </p:xfrm>
        <a:graphic>
          <a:graphicData uri="http://schemas.openxmlformats.org/drawingml/2006/table">
            <a:tbl>
              <a:tblPr/>
              <a:tblGrid>
                <a:gridCol w="3609975"/>
                <a:gridCol w="4619625"/>
              </a:tblGrid>
              <a:tr h="4508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DİNLEYİN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Sözlü talimatlar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BAKIN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Tüm teste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YAZIN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Kısa notlar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ÇİZİN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Zihin haritaları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AYARLAYIN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Zamanınızı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DAİRE İÇİNE ALMA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Talimatları iki kere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YANITLAYIN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Soruları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KONTROL EDİN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0" i="0" u="none" strike="noStrike" cap="none" normalizeH="0" baseline="0" smtClean="0">
                          <a:ln>
                            <a:noFill/>
                          </a:ln>
                          <a:solidFill>
                            <a:schemeClr val="tx1"/>
                          </a:solidFill>
                          <a:effectLst/>
                          <a:latin typeface="Arial" charset="0"/>
                        </a:rPr>
                        <a:t>İlk önce bilinen,daha sonra bilinmeyen yanıtları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31746" name="Rectangle 2"/>
          <p:cNvSpPr>
            <a:spLocks noGrp="1" noChangeArrowheads="1"/>
          </p:cNvSpPr>
          <p:nvPr>
            <p:ph type="title"/>
          </p:nvPr>
        </p:nvSpPr>
        <p:spPr/>
        <p:txBody>
          <a:bodyPr/>
          <a:lstStyle/>
          <a:p>
            <a:r>
              <a:rPr lang="tr-TR" altLang="tr-TR"/>
              <a:t>YÜKSEK BAŞARI İÇİN</a:t>
            </a:r>
          </a:p>
        </p:txBody>
      </p:sp>
      <p:sp>
        <p:nvSpPr>
          <p:cNvPr id="31747" name="Rectangle 3"/>
          <p:cNvSpPr>
            <a:spLocks noGrp="1" noChangeArrowheads="1"/>
          </p:cNvSpPr>
          <p:nvPr>
            <p:ph type="body" idx="1"/>
          </p:nvPr>
        </p:nvSpPr>
        <p:spPr/>
        <p:txBody>
          <a:bodyPr/>
          <a:lstStyle/>
          <a:p>
            <a:pPr>
              <a:lnSpc>
                <a:spcPct val="80000"/>
              </a:lnSpc>
            </a:pPr>
            <a:r>
              <a:rPr lang="tr-TR" altLang="tr-TR" sz="2400"/>
              <a:t>Geçmiş sınav sorularını çözün,çözümleri iyice inceleyiniz.Böylece soruların tipini,mantığını,üslübunu,soruluş tarzını,konulara dağılışını,zorluk kolaylık dağılımlarını,testteki dağılışlarını,ne tip sorular gelebileceğinin farkına varırsınız .</a:t>
            </a:r>
          </a:p>
          <a:p>
            <a:pPr>
              <a:lnSpc>
                <a:spcPct val="80000"/>
              </a:lnSpc>
            </a:pPr>
            <a:r>
              <a:rPr lang="tr-TR" altLang="tr-TR" sz="2400"/>
              <a:t>Test kendinize göre simgeler oluşturun.Çok zor(ÇZ);Zor (Z),Uğraşırsam Yaparım(Uy),Okumalıyım(O) gibi  yapamadıklarınıza döndüğünüzde sizleri bu işaretler yönlendirecektir.</a:t>
            </a:r>
          </a:p>
          <a:p>
            <a:pPr>
              <a:lnSpc>
                <a:spcPct val="80000"/>
              </a:lnSpc>
            </a:pPr>
            <a:r>
              <a:rPr lang="tr-TR" altLang="tr-TR" sz="2400"/>
              <a:t>Kodlama:Tek,tek,sayfa sayfa,üçer,beşer… gibi kodlamalar yapılabilir. Sizlere kolay gelen hangisi ise onu kullanın. Önceden hangi tür kodlama kullanıyorsanız sınav anında değiştirmeyin eskisini kullanınız.</a:t>
            </a:r>
          </a:p>
        </p:txBody>
      </p:sp>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5122" name="Rectangle 2"/>
          <p:cNvSpPr>
            <a:spLocks noGrp="1" noChangeArrowheads="1"/>
          </p:cNvSpPr>
          <p:nvPr>
            <p:ph type="title"/>
          </p:nvPr>
        </p:nvSpPr>
        <p:spPr>
          <a:xfrm>
            <a:off x="467544" y="476672"/>
            <a:ext cx="8229600" cy="1143000"/>
          </a:xfrm>
        </p:spPr>
        <p:txBody>
          <a:bodyPr/>
          <a:lstStyle/>
          <a:p>
            <a:r>
              <a:rPr lang="tr-TR" altLang="tr-TR" sz="4000" dirty="0"/>
              <a:t>TESTE YATKIN DURUMA GELMEK</a:t>
            </a:r>
          </a:p>
        </p:txBody>
      </p:sp>
      <p:sp>
        <p:nvSpPr>
          <p:cNvPr id="5123" name="Rectangle 3"/>
          <p:cNvSpPr>
            <a:spLocks noGrp="1" noChangeArrowheads="1"/>
          </p:cNvSpPr>
          <p:nvPr>
            <p:ph type="body" idx="1"/>
          </p:nvPr>
        </p:nvSpPr>
        <p:spPr/>
        <p:txBody>
          <a:bodyPr/>
          <a:lstStyle/>
          <a:p>
            <a:r>
              <a:rPr lang="tr-TR" altLang="tr-TR" sz="2800"/>
              <a:t>Testi öğrenme  süreci olarak algılamaya çalışınız.Bu testlere karşı kaygınızı azaltır,enerjinizi pozitife çevirmeye yardımcı olur.</a:t>
            </a:r>
          </a:p>
          <a:p>
            <a:r>
              <a:rPr lang="tr-TR" altLang="tr-TR" sz="2800"/>
              <a:t>Her testten başarıyla çıkacağınızı ummayın,genel geçer bilgilerden hazırlanan testlerde başarısızlık olabilir. Nedenleri bilmediğiniz konular,kötü hazırlanmış testler,çalışma bilincinizin biraz düşük olması,testteki psikolojik durumunuz bunu etkiler</a:t>
            </a:r>
          </a:p>
        </p:txBody>
      </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32770" name="Rectangle 2"/>
          <p:cNvSpPr>
            <a:spLocks noGrp="1" noChangeArrowheads="1"/>
          </p:cNvSpPr>
          <p:nvPr>
            <p:ph type="title"/>
          </p:nvPr>
        </p:nvSpPr>
        <p:spPr/>
        <p:txBody>
          <a:bodyPr/>
          <a:lstStyle/>
          <a:p>
            <a:r>
              <a:rPr lang="tr-TR" altLang="tr-TR"/>
              <a:t>TESTE YÜKSEK BAŞARI</a:t>
            </a:r>
          </a:p>
        </p:txBody>
      </p:sp>
      <p:sp>
        <p:nvSpPr>
          <p:cNvPr id="32771" name="Rectangle 3"/>
          <p:cNvSpPr>
            <a:spLocks noGrp="1" noChangeArrowheads="1"/>
          </p:cNvSpPr>
          <p:nvPr>
            <p:ph type="body" idx="1"/>
          </p:nvPr>
        </p:nvSpPr>
        <p:spPr/>
        <p:txBody>
          <a:bodyPr/>
          <a:lstStyle/>
          <a:p>
            <a:pPr>
              <a:lnSpc>
                <a:spcPct val="80000"/>
              </a:lnSpc>
            </a:pPr>
            <a:r>
              <a:rPr lang="tr-TR" altLang="tr-TR" sz="2400"/>
              <a:t>Teste başlamadan,görevlinin yönergelerine uyunuz,Gerekli evraklarınızı hazır bulundurun,kitapçık türünü,diğer  doldurulması gereken bilgileri doldurarak  teste hazır olunuz</a:t>
            </a:r>
          </a:p>
          <a:p>
            <a:pPr>
              <a:lnSpc>
                <a:spcPct val="80000"/>
              </a:lnSpc>
            </a:pPr>
            <a:r>
              <a:rPr lang="tr-TR" altLang="tr-TR" sz="2400"/>
              <a:t>Paragraf sorularında önce soru kökünü okuyun sonra paragrafı okuyunuz.</a:t>
            </a:r>
          </a:p>
          <a:p>
            <a:pPr>
              <a:lnSpc>
                <a:spcPct val="80000"/>
              </a:lnSpc>
            </a:pPr>
            <a:r>
              <a:rPr lang="tr-TR" altLang="tr-TR" sz="2400"/>
              <a:t>Çözemediğiniz sorular için telaşlanmayınız. Yapabileceğiniz sorulara geçiniz.</a:t>
            </a:r>
          </a:p>
          <a:p>
            <a:pPr>
              <a:lnSpc>
                <a:spcPct val="80000"/>
              </a:lnSpc>
            </a:pPr>
            <a:r>
              <a:rPr lang="tr-TR" altLang="tr-TR" sz="2400"/>
              <a:t>Arka arkaya dört seçeneği işaretlemişseniz birini yanlış yaptığınızdan şüpheleniniz. Hata bulamazsanız değiştirmeyiniz.</a:t>
            </a:r>
          </a:p>
          <a:p>
            <a:pPr>
              <a:lnSpc>
                <a:spcPct val="80000"/>
              </a:lnSpc>
            </a:pPr>
            <a:r>
              <a:rPr lang="tr-TR" altLang="tr-TR" sz="2400"/>
              <a:t>Şekilli,uzun paragraf soruları çok kolay olabilir. Bu sorulardan kaçmayınız.</a:t>
            </a:r>
          </a:p>
          <a:p>
            <a:pPr>
              <a:lnSpc>
                <a:spcPct val="80000"/>
              </a:lnSpc>
            </a:pPr>
            <a:endParaRPr lang="tr-TR" altLang="tr-TR" sz="2400"/>
          </a:p>
        </p:txBody>
      </p:sp>
    </p:spTree>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33794" name="Rectangle 2"/>
          <p:cNvSpPr>
            <a:spLocks noGrp="1" noChangeArrowheads="1"/>
          </p:cNvSpPr>
          <p:nvPr>
            <p:ph type="title"/>
          </p:nvPr>
        </p:nvSpPr>
        <p:spPr/>
        <p:txBody>
          <a:bodyPr/>
          <a:lstStyle/>
          <a:p>
            <a:r>
              <a:rPr lang="tr-TR" altLang="tr-TR"/>
              <a:t>TESTE YÜKSEK BAŞARI</a:t>
            </a:r>
          </a:p>
        </p:txBody>
      </p:sp>
      <p:sp>
        <p:nvSpPr>
          <p:cNvPr id="33795" name="Rectangle 3"/>
          <p:cNvSpPr>
            <a:spLocks noGrp="1" noChangeArrowheads="1"/>
          </p:cNvSpPr>
          <p:nvPr>
            <p:ph type="body" idx="1"/>
          </p:nvPr>
        </p:nvSpPr>
        <p:spPr/>
        <p:txBody>
          <a:bodyPr/>
          <a:lstStyle/>
          <a:p>
            <a:pPr>
              <a:lnSpc>
                <a:spcPct val="90000"/>
              </a:lnSpc>
            </a:pPr>
            <a:r>
              <a:rPr lang="tr-TR" altLang="tr-TR" sz="2400"/>
              <a:t>Anlamak,çözümün yarısıdır.Sayısal soruları çözerek,paragraf sorularını önemli ifadelerin altını çizerek çözmeye çalışınız.</a:t>
            </a:r>
          </a:p>
          <a:p>
            <a:pPr>
              <a:lnSpc>
                <a:spcPct val="90000"/>
              </a:lnSpc>
            </a:pPr>
            <a:r>
              <a:rPr lang="tr-TR" altLang="tr-TR" sz="2400"/>
              <a:t>Bazı sorularda çeldiriciler olabilir. Sorunun tamamını okumadan cevaplamayınız.</a:t>
            </a:r>
          </a:p>
          <a:p>
            <a:pPr>
              <a:lnSpc>
                <a:spcPct val="90000"/>
              </a:lnSpc>
            </a:pPr>
            <a:r>
              <a:rPr lang="tr-TR" altLang="tr-TR" sz="2400"/>
              <a:t>Soruları kendi fikirleriniz doğrultusunda değil sınav mantığı ve bilgileri doğrultusunda çözünüz.</a:t>
            </a:r>
          </a:p>
          <a:p>
            <a:pPr>
              <a:lnSpc>
                <a:spcPct val="90000"/>
              </a:lnSpc>
            </a:pPr>
            <a:r>
              <a:rPr lang="tr-TR" altLang="tr-TR" sz="2400"/>
              <a:t>Bazı soruları yanlış cevapları eleyerek çözebilirsiniz unutmayınız.</a:t>
            </a:r>
          </a:p>
          <a:p>
            <a:pPr>
              <a:lnSpc>
                <a:spcPct val="90000"/>
              </a:lnSpc>
            </a:pPr>
            <a:r>
              <a:rPr lang="tr-TR" altLang="tr-TR" sz="2400"/>
              <a:t>Kaydırma yapma ihtimaline karşı soruları numaralarıyla karşılaştırma yapınız.</a:t>
            </a:r>
          </a:p>
        </p:txBody>
      </p:sp>
    </p:spTree>
  </p:cSld>
  <p:clrMapOvr>
    <a:masterClrMapping/>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34818" name="Rectangle 2"/>
          <p:cNvSpPr>
            <a:spLocks noGrp="1" noChangeArrowheads="1"/>
          </p:cNvSpPr>
          <p:nvPr>
            <p:ph type="title"/>
          </p:nvPr>
        </p:nvSpPr>
        <p:spPr/>
        <p:txBody>
          <a:bodyPr/>
          <a:lstStyle/>
          <a:p>
            <a:r>
              <a:rPr lang="tr-TR" altLang="tr-TR"/>
              <a:t>ZAMAN KULLANMA</a:t>
            </a:r>
          </a:p>
        </p:txBody>
      </p:sp>
      <p:sp>
        <p:nvSpPr>
          <p:cNvPr id="34819" name="Rectangle 3"/>
          <p:cNvSpPr>
            <a:spLocks noGrp="1" noChangeArrowheads="1"/>
          </p:cNvSpPr>
          <p:nvPr>
            <p:ph type="body" idx="1"/>
          </p:nvPr>
        </p:nvSpPr>
        <p:spPr/>
        <p:txBody>
          <a:bodyPr/>
          <a:lstStyle/>
          <a:p>
            <a:pPr>
              <a:lnSpc>
                <a:spcPct val="90000"/>
              </a:lnSpc>
            </a:pPr>
            <a:r>
              <a:rPr lang="tr-TR" altLang="tr-TR" sz="2800"/>
              <a:t>Yanınızda mutlaka saat bulundurun.Sık sık saate bakıp paniklemeyiniz. Ara sıra bakınız.</a:t>
            </a:r>
          </a:p>
          <a:p>
            <a:pPr>
              <a:lnSpc>
                <a:spcPct val="90000"/>
              </a:lnSpc>
            </a:pPr>
            <a:r>
              <a:rPr lang="tr-TR" altLang="tr-TR" sz="2800"/>
              <a:t>Zamanı iyi kullanmak pratik ve aktif olmakla sağlanır.Sorularda gereksiz oyalanmalar yapmayınız.</a:t>
            </a:r>
          </a:p>
          <a:p>
            <a:pPr>
              <a:lnSpc>
                <a:spcPct val="90000"/>
              </a:lnSpc>
            </a:pPr>
            <a:r>
              <a:rPr lang="tr-TR" altLang="tr-TR" sz="2800"/>
              <a:t>Dikkatiniz çok dağılmışsa elinizi şakaklarınıza koyup alnınıza masaj yapın,su için,15 saniye  gözlerinizi yumarak dinleniniz. Derin nefes alıp vererek beyninize giden oksijeni artırabilirsiniz ve bu sizin performansınızı arttıracaktır.</a:t>
            </a:r>
          </a:p>
        </p:txBody>
      </p:sp>
    </p:spTree>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4"/>
          <p:cNvSpPr>
            <a:spLocks noGrp="1"/>
          </p:cNvSpPr>
          <p:nvPr>
            <p:ph type="ftr" sz="quarter" idx="11"/>
          </p:nvPr>
        </p:nvSpPr>
        <p:spPr/>
        <p:txBody>
          <a:bodyPr/>
          <a:lstStyle/>
          <a:p>
            <a:r>
              <a:rPr lang="en-US" altLang="tr-TR" smtClean="0"/>
              <a:t>Turkedebiyati.org</a:t>
            </a:r>
            <a:endParaRPr lang="en-US" altLang="tr-TR"/>
          </a:p>
        </p:txBody>
      </p:sp>
      <p:sp>
        <p:nvSpPr>
          <p:cNvPr id="2" name="Dikdörtgen 1"/>
          <p:cNvSpPr/>
          <p:nvPr/>
        </p:nvSpPr>
        <p:spPr>
          <a:xfrm>
            <a:off x="611560" y="2636912"/>
            <a:ext cx="7848872" cy="1200329"/>
          </a:xfrm>
          <a:prstGeom prst="rect">
            <a:avLst/>
          </a:prstGeom>
        </p:spPr>
        <p:txBody>
          <a:bodyPr wrap="square">
            <a:spAutoFit/>
          </a:bodyPr>
          <a:lstStyle/>
          <a:p>
            <a:pPr algn="ctr">
              <a:spcAft>
                <a:spcPts val="0"/>
              </a:spcAft>
            </a:pPr>
            <a:r>
              <a:rPr lang="tr-TR" sz="3600" b="1" u="sng" dirty="0" smtClean="0">
                <a:solidFill>
                  <a:srgbClr val="0000FF"/>
                </a:solidFill>
                <a:effectLst/>
                <a:latin typeface="Times New Roman"/>
                <a:ea typeface="Times New Roman"/>
                <a:hlinkClick r:id="rId2"/>
              </a:rPr>
              <a:t>www.turkedebiyati.org</a:t>
            </a:r>
            <a:endParaRPr lang="tr-TR" sz="3600" dirty="0" smtClean="0">
              <a:effectLst/>
              <a:latin typeface="Times New Roman"/>
              <a:ea typeface="Times New Roman"/>
            </a:endParaRPr>
          </a:p>
          <a:p>
            <a:pPr algn="ctr">
              <a:spcAft>
                <a:spcPts val="0"/>
              </a:spcAft>
            </a:pPr>
            <a:r>
              <a:rPr lang="tr-TR" sz="3600" b="1" dirty="0" smtClean="0">
                <a:solidFill>
                  <a:srgbClr val="FFFFFF"/>
                </a:solidFill>
                <a:effectLst/>
                <a:highlight>
                  <a:srgbClr val="006400"/>
                </a:highlight>
                <a:latin typeface="Calibri"/>
                <a:ea typeface="Calibri"/>
                <a:cs typeface="Times New Roman"/>
              </a:rPr>
              <a:t>Türk Dili ve Edebiyatı Kaynak Sitesi</a:t>
            </a:r>
            <a:endParaRPr lang="tr-TR" sz="3600" dirty="0">
              <a:effectLst/>
              <a:latin typeface="Times New Roman"/>
              <a:ea typeface="Times New Roman"/>
            </a:endParaRPr>
          </a:p>
        </p:txBody>
      </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7170" name="Rectangle 2"/>
          <p:cNvSpPr>
            <a:spLocks noGrp="1" noChangeArrowheads="1"/>
          </p:cNvSpPr>
          <p:nvPr>
            <p:ph type="title"/>
          </p:nvPr>
        </p:nvSpPr>
        <p:spPr/>
        <p:txBody>
          <a:bodyPr/>
          <a:lstStyle/>
          <a:p>
            <a:r>
              <a:rPr lang="tr-TR" altLang="tr-TR"/>
              <a:t>TEST ÇÖZME </a:t>
            </a:r>
          </a:p>
        </p:txBody>
      </p:sp>
      <p:sp>
        <p:nvSpPr>
          <p:cNvPr id="7171" name="Rectangle 3"/>
          <p:cNvSpPr>
            <a:spLocks noGrp="1" noChangeArrowheads="1"/>
          </p:cNvSpPr>
          <p:nvPr>
            <p:ph type="body" idx="1"/>
          </p:nvPr>
        </p:nvSpPr>
        <p:spPr/>
        <p:txBody>
          <a:bodyPr/>
          <a:lstStyle/>
          <a:p>
            <a:r>
              <a:rPr lang="tr-TR" altLang="tr-TR"/>
              <a:t>Kaygınızı kabullenin ve pozitif enerjiye çevirin</a:t>
            </a:r>
          </a:p>
          <a:p>
            <a:r>
              <a:rPr lang="tr-TR" altLang="tr-TR"/>
              <a:t>Testler için uygun çalışma zamanı ayırın</a:t>
            </a:r>
          </a:p>
          <a:p>
            <a:r>
              <a:rPr lang="tr-TR" altLang="tr-TR"/>
              <a:t>Notlarınızı çizelgeler halinde biraya getirin</a:t>
            </a:r>
          </a:p>
          <a:p>
            <a:r>
              <a:rPr lang="tr-TR" altLang="tr-TR"/>
              <a:t>Akıl yürütme stratejilerini tanıyın</a:t>
            </a:r>
          </a:p>
          <a:p>
            <a:r>
              <a:rPr lang="tr-TR" altLang="tr-TR"/>
              <a:t>Zamanınızı akıllıca kullanın</a:t>
            </a:r>
          </a:p>
          <a:p>
            <a:r>
              <a:rPr lang="tr-TR" altLang="tr-TR"/>
              <a:t>Yorumlama gücünüzü testlerde kullanmaya çalışınız.</a:t>
            </a:r>
          </a:p>
        </p:txBody>
      </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8194" name="Rectangle 2"/>
          <p:cNvSpPr>
            <a:spLocks noGrp="1" noChangeArrowheads="1"/>
          </p:cNvSpPr>
          <p:nvPr>
            <p:ph type="title"/>
          </p:nvPr>
        </p:nvSpPr>
        <p:spPr>
          <a:xfrm>
            <a:off x="467544" y="404664"/>
            <a:ext cx="8229600" cy="1143000"/>
          </a:xfrm>
        </p:spPr>
        <p:txBody>
          <a:bodyPr/>
          <a:lstStyle/>
          <a:p>
            <a:r>
              <a:rPr lang="tr-TR" altLang="tr-TR" sz="4000" dirty="0"/>
              <a:t>TESTLERDE BAŞARISIZLIK NEDENLERİ</a:t>
            </a:r>
          </a:p>
        </p:txBody>
      </p:sp>
      <p:sp>
        <p:nvSpPr>
          <p:cNvPr id="8195" name="Rectangle 3"/>
          <p:cNvSpPr>
            <a:spLocks noGrp="1" noChangeArrowheads="1"/>
          </p:cNvSpPr>
          <p:nvPr>
            <p:ph type="body" idx="1"/>
          </p:nvPr>
        </p:nvSpPr>
        <p:spPr/>
        <p:txBody>
          <a:bodyPr/>
          <a:lstStyle/>
          <a:p>
            <a:pPr>
              <a:lnSpc>
                <a:spcPct val="80000"/>
              </a:lnSpc>
            </a:pPr>
            <a:r>
              <a:rPr lang="tr-TR" altLang="tr-TR" sz="2800"/>
              <a:t>Okulu asmak,çalışmamak,dersi dinlememe</a:t>
            </a:r>
          </a:p>
          <a:p>
            <a:pPr>
              <a:lnSpc>
                <a:spcPct val="80000"/>
              </a:lnSpc>
            </a:pPr>
            <a:r>
              <a:rPr lang="tr-TR" altLang="tr-TR" sz="2800"/>
              <a:t>Ödevleri bilinçli yapmama,titiz olmama</a:t>
            </a:r>
          </a:p>
          <a:p>
            <a:pPr>
              <a:lnSpc>
                <a:spcPct val="80000"/>
              </a:lnSpc>
            </a:pPr>
            <a:r>
              <a:rPr lang="tr-TR" altLang="tr-TR" sz="2800"/>
              <a:t>Okuma metinlerini okumama,çalışma yerine oyalanmak,uyumamak,yanlış malzemelerle çalışmak,Tekrar etmemek,</a:t>
            </a:r>
          </a:p>
          <a:p>
            <a:pPr>
              <a:lnSpc>
                <a:spcPct val="80000"/>
              </a:lnSpc>
            </a:pPr>
            <a:r>
              <a:rPr lang="tr-TR" altLang="tr-TR" sz="2800"/>
              <a:t>Zamanı iyi kullanamamak,aşırı güven,başkaların suçlayıcı tavırlar taşımak,yanıtları kontrol etmemek,çok fazla yanıtı boş bırakmak,aşırı kaygılanmak,öğretmeni sevmemek,çok fazla yanıt değiştirmek,düzensiz çalışma,ezbere   çalışma</a:t>
            </a:r>
          </a:p>
        </p:txBody>
      </p:sp>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9218" name="Rectangle 2"/>
          <p:cNvSpPr>
            <a:spLocks noGrp="1" noChangeArrowheads="1"/>
          </p:cNvSpPr>
          <p:nvPr>
            <p:ph type="title"/>
          </p:nvPr>
        </p:nvSpPr>
        <p:spPr/>
        <p:txBody>
          <a:bodyPr/>
          <a:lstStyle/>
          <a:p>
            <a:r>
              <a:rPr lang="tr-TR" altLang="tr-TR"/>
              <a:t>TESTTE BAŞARI İÇİN</a:t>
            </a:r>
          </a:p>
        </p:txBody>
      </p:sp>
      <p:sp>
        <p:nvSpPr>
          <p:cNvPr id="9219" name="Rectangle 3"/>
          <p:cNvSpPr>
            <a:spLocks noGrp="1" noChangeArrowheads="1"/>
          </p:cNvSpPr>
          <p:nvPr>
            <p:ph type="body" idx="1"/>
          </p:nvPr>
        </p:nvSpPr>
        <p:spPr/>
        <p:txBody>
          <a:bodyPr/>
          <a:lstStyle/>
          <a:p>
            <a:pPr>
              <a:lnSpc>
                <a:spcPct val="90000"/>
              </a:lnSpc>
            </a:pPr>
            <a:r>
              <a:rPr lang="tr-TR" altLang="tr-TR"/>
              <a:t>Çalışmalarınızı yakından takip edin</a:t>
            </a:r>
          </a:p>
          <a:p>
            <a:pPr>
              <a:lnSpc>
                <a:spcPct val="90000"/>
              </a:lnSpc>
            </a:pPr>
            <a:r>
              <a:rPr lang="tr-TR" altLang="tr-TR"/>
              <a:t>Ekin çalışma becerileri kazanın(etkin dinleme,etkin okuma,isoat,ifikan..yöntemleri gibi</a:t>
            </a:r>
          </a:p>
          <a:p>
            <a:pPr>
              <a:lnSpc>
                <a:spcPct val="90000"/>
              </a:lnSpc>
            </a:pPr>
            <a:r>
              <a:rPr lang="tr-TR" altLang="tr-TR"/>
              <a:t>Belleğinizi güçlendirin(öğrendiklerinizi hayatınızla bağdaştırmaya çalışın)</a:t>
            </a:r>
          </a:p>
          <a:p>
            <a:pPr>
              <a:lnSpc>
                <a:spcPct val="90000"/>
              </a:lnSpc>
            </a:pPr>
            <a:r>
              <a:rPr lang="tr-TR" altLang="tr-TR"/>
              <a:t>Testi sevin iyi bir öğrenme süreci olduğunu kabul edin</a:t>
            </a:r>
          </a:p>
          <a:p>
            <a:pPr>
              <a:lnSpc>
                <a:spcPct val="90000"/>
              </a:lnSpc>
            </a:pPr>
            <a:r>
              <a:rPr lang="tr-TR" altLang="tr-TR"/>
              <a:t>Olumlu ve düzenli olun</a:t>
            </a:r>
          </a:p>
        </p:txBody>
      </p:sp>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10242" name="Rectangle 2"/>
          <p:cNvSpPr>
            <a:spLocks noGrp="1" noChangeArrowheads="1"/>
          </p:cNvSpPr>
          <p:nvPr>
            <p:ph type="title"/>
          </p:nvPr>
        </p:nvSpPr>
        <p:spPr>
          <a:xfrm>
            <a:off x="467544" y="476672"/>
            <a:ext cx="8229600" cy="1143000"/>
          </a:xfrm>
        </p:spPr>
        <p:txBody>
          <a:bodyPr/>
          <a:lstStyle/>
          <a:p>
            <a:r>
              <a:rPr lang="tr-TR" altLang="tr-TR" sz="4000" dirty="0"/>
              <a:t>TESTEKİ KAYGIDAN KURTULMA YOLLARI</a:t>
            </a:r>
          </a:p>
        </p:txBody>
      </p:sp>
      <p:sp>
        <p:nvSpPr>
          <p:cNvPr id="10243" name="Rectangle 3"/>
          <p:cNvSpPr>
            <a:spLocks noGrp="1" noChangeArrowheads="1"/>
          </p:cNvSpPr>
          <p:nvPr>
            <p:ph type="body" idx="1"/>
          </p:nvPr>
        </p:nvSpPr>
        <p:spPr/>
        <p:txBody>
          <a:bodyPr/>
          <a:lstStyle/>
          <a:p>
            <a:pPr>
              <a:lnSpc>
                <a:spcPct val="90000"/>
              </a:lnSpc>
            </a:pPr>
            <a:r>
              <a:rPr lang="tr-TR" altLang="tr-TR"/>
              <a:t>Testler,sizlerin zekanızı tam olarak ölçmez,bilgi ve becerilerinizi ölçer,bilgilerinizin tamamını ve kişiliğinizi test yansıtamazsını,başarısızlık durumunda hayatınızın tamamının başarısızlığı olarak görmeyiniz.</a:t>
            </a:r>
          </a:p>
          <a:p>
            <a:pPr>
              <a:lnSpc>
                <a:spcPct val="90000"/>
              </a:lnSpc>
            </a:pPr>
            <a:r>
              <a:rPr lang="tr-TR" altLang="tr-TR"/>
              <a:t>Teste girerken biraz heyecan duyarsanız bu sizi başarıya götürür. Heyecanı abartmayınız.</a:t>
            </a:r>
          </a:p>
        </p:txBody>
      </p:sp>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5"/>
          <p:cNvSpPr>
            <a:spLocks noGrp="1"/>
          </p:cNvSpPr>
          <p:nvPr>
            <p:ph type="ftr" sz="quarter" idx="11"/>
          </p:nvPr>
        </p:nvSpPr>
        <p:spPr/>
        <p:txBody>
          <a:bodyPr/>
          <a:lstStyle/>
          <a:p>
            <a:r>
              <a:rPr lang="en-US" altLang="tr-TR" smtClean="0"/>
              <a:t>Turkedebiyati.org</a:t>
            </a:r>
            <a:endParaRPr lang="en-US" altLang="tr-TR"/>
          </a:p>
        </p:txBody>
      </p:sp>
      <p:sp>
        <p:nvSpPr>
          <p:cNvPr id="11266" name="Rectangle 2"/>
          <p:cNvSpPr>
            <a:spLocks noGrp="1" noChangeArrowheads="1"/>
          </p:cNvSpPr>
          <p:nvPr>
            <p:ph type="title"/>
          </p:nvPr>
        </p:nvSpPr>
        <p:spPr/>
        <p:txBody>
          <a:bodyPr/>
          <a:lstStyle/>
          <a:p>
            <a:r>
              <a:rPr lang="tr-TR" altLang="tr-TR"/>
              <a:t>TESTTE KAYGI BELİRTİLERİ</a:t>
            </a:r>
          </a:p>
        </p:txBody>
      </p:sp>
      <p:sp>
        <p:nvSpPr>
          <p:cNvPr id="11267" name="Rectangle 3"/>
          <p:cNvSpPr>
            <a:spLocks noGrp="1" noChangeArrowheads="1"/>
          </p:cNvSpPr>
          <p:nvPr>
            <p:ph type="body" sz="half" idx="1"/>
          </p:nvPr>
        </p:nvSpPr>
        <p:spPr/>
        <p:txBody>
          <a:bodyPr/>
          <a:lstStyle/>
          <a:p>
            <a:pPr>
              <a:lnSpc>
                <a:spcPct val="90000"/>
              </a:lnSpc>
            </a:pPr>
            <a:r>
              <a:rPr lang="tr-TR" altLang="tr-TR"/>
              <a:t>Sinirli, Burun Kanaması,</a:t>
            </a:r>
          </a:p>
          <a:p>
            <a:pPr>
              <a:lnSpc>
                <a:spcPct val="90000"/>
              </a:lnSpc>
            </a:pPr>
            <a:r>
              <a:rPr lang="tr-TR" altLang="tr-TR"/>
              <a:t>Bellek sorunları,</a:t>
            </a:r>
          </a:p>
          <a:p>
            <a:pPr>
              <a:lnSpc>
                <a:spcPct val="90000"/>
              </a:lnSpc>
            </a:pPr>
            <a:r>
              <a:rPr lang="tr-TR" altLang="tr-TR"/>
              <a:t>Aşırı sakinlik,</a:t>
            </a:r>
          </a:p>
          <a:p>
            <a:pPr>
              <a:lnSpc>
                <a:spcPct val="90000"/>
              </a:lnSpc>
            </a:pPr>
            <a:r>
              <a:rPr lang="tr-TR" altLang="tr-TR"/>
              <a:t>Sabırsızlık,</a:t>
            </a:r>
          </a:p>
          <a:p>
            <a:pPr>
              <a:lnSpc>
                <a:spcPct val="90000"/>
              </a:lnSpc>
            </a:pPr>
            <a:r>
              <a:rPr lang="tr-TR" altLang="tr-TR"/>
              <a:t>Öfke,</a:t>
            </a:r>
          </a:p>
          <a:p>
            <a:pPr>
              <a:lnSpc>
                <a:spcPct val="90000"/>
              </a:lnSpc>
            </a:pPr>
            <a:r>
              <a:rPr lang="tr-TR" altLang="tr-TR"/>
              <a:t>Böbürlenme</a:t>
            </a:r>
          </a:p>
          <a:p>
            <a:pPr>
              <a:lnSpc>
                <a:spcPct val="90000"/>
              </a:lnSpc>
            </a:pPr>
            <a:r>
              <a:rPr lang="tr-TR" altLang="tr-TR"/>
              <a:t>Yetersiz hazırlık,</a:t>
            </a:r>
          </a:p>
          <a:p>
            <a:pPr>
              <a:lnSpc>
                <a:spcPct val="90000"/>
              </a:lnSpc>
            </a:pPr>
            <a:r>
              <a:rPr lang="tr-TR" altLang="tr-TR"/>
              <a:t>,</a:t>
            </a:r>
          </a:p>
          <a:p>
            <a:pPr>
              <a:lnSpc>
                <a:spcPct val="90000"/>
              </a:lnSpc>
            </a:pPr>
            <a:endParaRPr lang="tr-TR" altLang="tr-TR"/>
          </a:p>
        </p:txBody>
      </p:sp>
      <p:sp>
        <p:nvSpPr>
          <p:cNvPr id="11269" name="Rectangle 5"/>
          <p:cNvSpPr>
            <a:spLocks noGrp="1" noChangeArrowheads="1"/>
          </p:cNvSpPr>
          <p:nvPr>
            <p:ph type="body" sz="half" idx="2"/>
          </p:nvPr>
        </p:nvSpPr>
        <p:spPr/>
        <p:txBody>
          <a:bodyPr/>
          <a:lstStyle/>
          <a:p>
            <a:pPr>
              <a:lnSpc>
                <a:spcPct val="90000"/>
              </a:lnSpc>
            </a:pPr>
            <a:r>
              <a:rPr lang="tr-TR" altLang="tr-TR"/>
              <a:t>İştah Değişikliği</a:t>
            </a:r>
          </a:p>
          <a:p>
            <a:pPr>
              <a:lnSpc>
                <a:spcPct val="90000"/>
              </a:lnSpc>
            </a:pPr>
            <a:r>
              <a:rPr lang="tr-TR" altLang="tr-TR"/>
              <a:t>Korku,</a:t>
            </a:r>
          </a:p>
          <a:p>
            <a:pPr>
              <a:lnSpc>
                <a:spcPct val="90000"/>
              </a:lnSpc>
            </a:pPr>
            <a:r>
              <a:rPr lang="tr-TR" altLang="tr-TR"/>
              <a:t>Çekingenlik</a:t>
            </a:r>
          </a:p>
          <a:p>
            <a:pPr>
              <a:lnSpc>
                <a:spcPct val="90000"/>
              </a:lnSpc>
            </a:pPr>
            <a:r>
              <a:rPr lang="tr-TR" altLang="tr-TR"/>
              <a:t>Dikkatsizlik</a:t>
            </a:r>
          </a:p>
          <a:p>
            <a:pPr>
              <a:lnSpc>
                <a:spcPct val="90000"/>
              </a:lnSpc>
            </a:pPr>
            <a:r>
              <a:rPr lang="tr-TR" altLang="tr-TR"/>
              <a:t>Rahat Oturmama</a:t>
            </a:r>
          </a:p>
          <a:p>
            <a:pPr>
              <a:lnSpc>
                <a:spcPct val="90000"/>
              </a:lnSpc>
            </a:pPr>
            <a:r>
              <a:rPr lang="tr-TR" altLang="tr-TR"/>
              <a:t>Kafa Karışıklığı</a:t>
            </a:r>
          </a:p>
          <a:p>
            <a:pPr>
              <a:lnSpc>
                <a:spcPct val="90000"/>
              </a:lnSpc>
            </a:pPr>
            <a:r>
              <a:rPr lang="tr-TR" altLang="tr-TR"/>
              <a:t>Mide Bulantısı</a:t>
            </a:r>
          </a:p>
          <a:p>
            <a:pPr>
              <a:lnSpc>
                <a:spcPct val="90000"/>
              </a:lnSpc>
            </a:pPr>
            <a:r>
              <a:rPr lang="tr-TR" altLang="tr-TR"/>
              <a:t>Terleme</a:t>
            </a:r>
          </a:p>
          <a:p>
            <a:pPr>
              <a:lnSpc>
                <a:spcPct val="90000"/>
              </a:lnSpc>
            </a:pPr>
            <a:r>
              <a:rPr lang="tr-TR" altLang="tr-TR"/>
              <a:t>Uykusuzluk</a:t>
            </a:r>
          </a:p>
        </p:txBody>
      </p:sp>
    </p:spTree>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16386" name="Rectangle 2"/>
          <p:cNvSpPr>
            <a:spLocks noGrp="1" noChangeArrowheads="1"/>
          </p:cNvSpPr>
          <p:nvPr>
            <p:ph type="title"/>
          </p:nvPr>
        </p:nvSpPr>
        <p:spPr/>
        <p:txBody>
          <a:bodyPr/>
          <a:lstStyle/>
          <a:p>
            <a:r>
              <a:rPr lang="tr-TR" altLang="tr-TR"/>
              <a:t>TEST KAYGISINI YENME</a:t>
            </a:r>
          </a:p>
        </p:txBody>
      </p:sp>
      <p:sp>
        <p:nvSpPr>
          <p:cNvPr id="16387" name="Rectangle 3"/>
          <p:cNvSpPr>
            <a:spLocks noGrp="1" noChangeArrowheads="1"/>
          </p:cNvSpPr>
          <p:nvPr>
            <p:ph type="body" idx="1"/>
          </p:nvPr>
        </p:nvSpPr>
        <p:spPr/>
        <p:txBody>
          <a:bodyPr/>
          <a:lstStyle/>
          <a:p>
            <a:r>
              <a:rPr lang="tr-TR" altLang="tr-TR"/>
              <a:t>Kendinizi Durdurun</a:t>
            </a:r>
          </a:p>
          <a:p>
            <a:r>
              <a:rPr lang="tr-TR" altLang="tr-TR"/>
              <a:t>Saldırınızı Planlayın</a:t>
            </a:r>
          </a:p>
          <a:p>
            <a:r>
              <a:rPr lang="tr-TR" altLang="tr-TR"/>
              <a:t>Zihinde Canlandırın</a:t>
            </a:r>
          </a:p>
          <a:p>
            <a:r>
              <a:rPr lang="tr-TR" altLang="tr-TR"/>
              <a:t>Hayal Kurun</a:t>
            </a:r>
          </a:p>
          <a:p>
            <a:r>
              <a:rPr lang="tr-TR" altLang="tr-TR"/>
              <a:t>Oluşumlar Sağlayın</a:t>
            </a:r>
          </a:p>
          <a:p>
            <a:r>
              <a:rPr lang="tr-TR" altLang="tr-TR"/>
              <a:t>Hatırlama</a:t>
            </a:r>
          </a:p>
        </p:txBody>
      </p:sp>
    </p:spTree>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ltLang="tr-TR" smtClean="0"/>
              <a:t>Turkedebiyati.org</a:t>
            </a:r>
            <a:endParaRPr lang="en-US" altLang="tr-TR"/>
          </a:p>
        </p:txBody>
      </p:sp>
      <p:sp>
        <p:nvSpPr>
          <p:cNvPr id="17410" name="Rectangle 2"/>
          <p:cNvSpPr>
            <a:spLocks noGrp="1" noChangeArrowheads="1"/>
          </p:cNvSpPr>
          <p:nvPr>
            <p:ph type="title"/>
          </p:nvPr>
        </p:nvSpPr>
        <p:spPr/>
        <p:txBody>
          <a:bodyPr/>
          <a:lstStyle/>
          <a:p>
            <a:r>
              <a:rPr lang="tr-TR" altLang="tr-TR"/>
              <a:t>Kendinizi Durdurun</a:t>
            </a:r>
          </a:p>
        </p:txBody>
      </p:sp>
      <p:sp>
        <p:nvSpPr>
          <p:cNvPr id="17411" name="Rectangle 3"/>
          <p:cNvSpPr>
            <a:spLocks noGrp="1" noChangeArrowheads="1"/>
          </p:cNvSpPr>
          <p:nvPr>
            <p:ph type="body" idx="1"/>
          </p:nvPr>
        </p:nvSpPr>
        <p:spPr/>
        <p:txBody>
          <a:bodyPr/>
          <a:lstStyle/>
          <a:p>
            <a:r>
              <a:rPr lang="tr-TR" altLang="tr-TR" sz="2800"/>
              <a:t>Olumsuz düşünceler varsa hemen olumlu iç konuşmalar yapın,Kendinizle sürekli olumlu iletişim kurun yani pozitif insan olmaya çalışın.</a:t>
            </a:r>
          </a:p>
          <a:p>
            <a:r>
              <a:rPr lang="tr-TR" altLang="tr-TR" sz="2800"/>
              <a:t>Pozitif insan sürekli olumlu düşünür olayları,durumları analiz ederek yapması gereken çalışmaları planlar,başkalarını suçlamayı düşünmez yapabileceklerini hemen yapmaya çalışır. Engellerle karşılaşırsa bunu zevkle aşmanın yollarını arar. Kısaca pozitif insan sorunun değil çözümün bir parçası olur.</a:t>
            </a:r>
          </a:p>
        </p:txBody>
      </p:sp>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1_colormaster">
  <a:themeElements>
    <a:clrScheme name="">
      <a:dk1>
        <a:srgbClr val="C0C0C0"/>
      </a:dk1>
      <a:lt1>
        <a:srgbClr val="FFFFFF"/>
      </a:lt1>
      <a:dk2>
        <a:srgbClr val="336699"/>
      </a:dk2>
      <a:lt2>
        <a:srgbClr val="CCECFF"/>
      </a:lt2>
      <a:accent1>
        <a:srgbClr val="FF3399"/>
      </a:accent1>
      <a:accent2>
        <a:srgbClr val="99CCFF"/>
      </a:accent2>
      <a:accent3>
        <a:srgbClr val="ADB8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ound rectangle bevel">
  <a:themeElements>
    <a:clrScheme name="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round rectangle bevel">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olormaster">
  <a:themeElements>
    <a:clrScheme name="1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0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olormaster">
  <a:themeElements>
    <a:clrScheme name="1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1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olormaster">
  <a:themeElements>
    <a:clrScheme name="1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12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olormaster">
  <a:themeElements>
    <a:clrScheme name="1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13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olormaster">
  <a:themeElements>
    <a:clrScheme name="1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14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olormaster">
  <a:themeElements>
    <a:clrScheme name="1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5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colormaster">
  <a:themeElements>
    <a:clrScheme name="1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6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colormaster">
  <a:themeElements>
    <a:clrScheme name="1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7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round rectangle bevel">
  <a:themeElements>
    <a:clrScheme name="1_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round rectangle bevel">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olormaster">
  <a:themeElements>
    <a:clrScheme name="">
      <a:dk1>
        <a:srgbClr val="000000"/>
      </a:dk1>
      <a:lt1>
        <a:srgbClr val="336699"/>
      </a:lt1>
      <a:dk2>
        <a:srgbClr val="003399"/>
      </a:dk2>
      <a:lt2>
        <a:srgbClr val="C0C0C0"/>
      </a:lt2>
      <a:accent1>
        <a:srgbClr val="FF3399"/>
      </a:accent1>
      <a:accent2>
        <a:srgbClr val="99CCFF"/>
      </a:accent2>
      <a:accent3>
        <a:srgbClr val="ADB8CA"/>
      </a:accent3>
      <a:accent4>
        <a:srgbClr val="000000"/>
      </a:accent4>
      <a:accent5>
        <a:srgbClr val="FFADCA"/>
      </a:accent5>
      <a:accent6>
        <a:srgbClr val="8AB9E7"/>
      </a:accent6>
      <a:hlink>
        <a:srgbClr val="FF5050"/>
      </a:hlink>
      <a:folHlink>
        <a:srgbClr val="FFFF99"/>
      </a:folHlink>
    </a:clrScheme>
    <a:fontScheme name="3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colormaster">
  <a:themeElements>
    <a:clrScheme name="1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8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colormaster">
  <a:themeElements>
    <a:clrScheme name="1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9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colormaster">
  <a:themeElements>
    <a:clrScheme name="2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20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0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0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0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0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0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0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0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0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0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0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0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0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0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0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0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colormaster">
  <a:themeElements>
    <a:clrScheme name="2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21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colormaster">
  <a:themeElements>
    <a:clrScheme name="2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22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colormaster">
  <a:themeElements>
    <a:clrScheme name="2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3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colormaster">
  <a:themeElements>
    <a:clrScheme name="2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4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colormaster">
  <a:themeElements>
    <a:clrScheme name="2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5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lormaster">
  <a:themeElements>
    <a:clrScheme name="">
      <a:dk1>
        <a:srgbClr val="000000"/>
      </a:dk1>
      <a:lt1>
        <a:srgbClr val="336699"/>
      </a:lt1>
      <a:dk2>
        <a:srgbClr val="003399"/>
      </a:dk2>
      <a:lt2>
        <a:srgbClr val="C0C0C0"/>
      </a:lt2>
      <a:accent1>
        <a:srgbClr val="FF3399"/>
      </a:accent1>
      <a:accent2>
        <a:srgbClr val="99CCFF"/>
      </a:accent2>
      <a:accent3>
        <a:srgbClr val="ADB8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olormaster">
  <a:themeElements>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olormaster">
  <a:themeElements>
    <a:clrScheme name="">
      <a:dk1>
        <a:srgbClr val="000000"/>
      </a:dk1>
      <a:lt1>
        <a:srgbClr val="008080"/>
      </a:lt1>
      <a:dk2>
        <a:srgbClr val="005250"/>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lormaster">
  <a:themeElements>
    <a:clrScheme name="">
      <a:dk1>
        <a:srgbClr val="000000"/>
      </a:dk1>
      <a:lt1>
        <a:srgbClr val="008080"/>
      </a:lt1>
      <a:dk2>
        <a:srgbClr val="005250"/>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6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7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8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9_colormaste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9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9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9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9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9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9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9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9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9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9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9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9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9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9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9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100</Template>
  <TotalTime>144</TotalTime>
  <Words>1008</Words>
  <Application>Microsoft Office PowerPoint</Application>
  <PresentationFormat>Ekran Gösterisi (4:3)</PresentationFormat>
  <Paragraphs>146</Paragraphs>
  <Slides>23</Slides>
  <Notes>0</Notes>
  <HiddenSlides>0</HiddenSlides>
  <MMClips>0</MMClips>
  <ScaleCrop>false</ScaleCrop>
  <HeadingPairs>
    <vt:vector size="4" baseType="variant">
      <vt:variant>
        <vt:lpstr>Tema</vt:lpstr>
      </vt:variant>
      <vt:variant>
        <vt:i4>27</vt:i4>
      </vt:variant>
      <vt:variant>
        <vt:lpstr>Slayt Başlıkları</vt:lpstr>
      </vt:variant>
      <vt:variant>
        <vt:i4>23</vt:i4>
      </vt:variant>
    </vt:vector>
  </HeadingPairs>
  <TitlesOfParts>
    <vt:vector size="50" baseType="lpstr">
      <vt:lpstr>1_colormaster</vt:lpstr>
      <vt:lpstr>3_colormaster</vt:lpstr>
      <vt:lpstr>2_colormaster</vt:lpstr>
      <vt:lpstr>4_colormaster</vt:lpstr>
      <vt:lpstr>5_colormaster</vt:lpstr>
      <vt:lpstr>6_colormaster</vt:lpstr>
      <vt:lpstr>7_colormaster</vt:lpstr>
      <vt:lpstr>8_colormaster</vt:lpstr>
      <vt:lpstr>9_colormaster</vt:lpstr>
      <vt:lpstr>round rectangle bevel</vt:lpstr>
      <vt:lpstr>10_colormaster</vt:lpstr>
      <vt:lpstr>11_colormaster</vt:lpstr>
      <vt:lpstr>12_colormaster</vt:lpstr>
      <vt:lpstr>13_colormaster</vt:lpstr>
      <vt:lpstr>14_colormaster</vt:lpstr>
      <vt:lpstr>15_colormaster</vt:lpstr>
      <vt:lpstr>16_colormaster</vt:lpstr>
      <vt:lpstr>17_colormaster</vt:lpstr>
      <vt:lpstr>1_round rectangle bevel</vt:lpstr>
      <vt:lpstr>18_colormaster</vt:lpstr>
      <vt:lpstr>19_colormaster</vt:lpstr>
      <vt:lpstr>20_colormaster</vt:lpstr>
      <vt:lpstr>21_colormaster</vt:lpstr>
      <vt:lpstr>22_colormaster</vt:lpstr>
      <vt:lpstr>23_colormaster</vt:lpstr>
      <vt:lpstr>24_colormaster</vt:lpstr>
      <vt:lpstr>25_colormaster</vt:lpstr>
      <vt:lpstr>TEST ÇÖZME TEKNİKLERİ</vt:lpstr>
      <vt:lpstr>TESTE YATKIN DURUMA GELMEK</vt:lpstr>
      <vt:lpstr>TEST ÇÖZME </vt:lpstr>
      <vt:lpstr>TESTLERDE BAŞARISIZLIK NEDENLERİ</vt:lpstr>
      <vt:lpstr>TESTTE BAŞARI İÇİN</vt:lpstr>
      <vt:lpstr>TESTEKİ KAYGIDAN KURTULMA YOLLARI</vt:lpstr>
      <vt:lpstr>TESTTE KAYGI BELİRTİLERİ</vt:lpstr>
      <vt:lpstr>TEST KAYGISINI YENME</vt:lpstr>
      <vt:lpstr>Kendinizi Durdurun</vt:lpstr>
      <vt:lpstr>Saldırıyı Planlayın</vt:lpstr>
      <vt:lpstr>Zihinde Canlandırma</vt:lpstr>
      <vt:lpstr>Hayal Kurma</vt:lpstr>
      <vt:lpstr>Oluşturma</vt:lpstr>
      <vt:lpstr>Hatırlama</vt:lpstr>
      <vt:lpstr>TEST ENDİŞESİNİ YOK ETME STRATEJİLERİ</vt:lpstr>
      <vt:lpstr>TEST ÖNCESİ HAZIRLIK</vt:lpstr>
      <vt:lpstr>Ana-Yardımcı Fikri Yakalama</vt:lpstr>
      <vt:lpstr>TESTİN AŞAMALARI</vt:lpstr>
      <vt:lpstr>YÜKSEK BAŞARI İÇİN</vt:lpstr>
      <vt:lpstr>TESTE YÜKSEK BAŞARI</vt:lpstr>
      <vt:lpstr>TESTE YÜKSEK BAŞARI</vt:lpstr>
      <vt:lpstr>ZAMAN KULLANMA</vt:lpstr>
      <vt:lpstr>PowerPoint Sunusu</vt:lpstr>
    </vt:vector>
  </TitlesOfParts>
  <Manager>www.turkedebiyati.org</Manager>
  <Company>www.turkedebiyati.org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www.turkedebiyati.org</dc:title>
  <dc:subject>www.turkedebiyati.org</dc:subject>
  <dc:creator>www.turkedebiyati.org</dc:creator>
  <cp:keywords>www.turkedebiyati.org</cp:keywords>
  <dc:description>www.turkedebiyati.org</dc:description>
  <cp:lastModifiedBy>WIN11TR1</cp:lastModifiedBy>
  <cp:revision>1</cp:revision>
  <dcterms:created xsi:type="dcterms:W3CDTF">2003-06-25T21:07:11Z</dcterms:created>
  <dcterms:modified xsi:type="dcterms:W3CDTF">2024-01-21T16:04:31Z</dcterms:modified>
  <cp:category>www.turkedebiyati.org</cp:category>
</cp:coreProperties>
</file>